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08788" cy="982345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9647" autoAdjust="0"/>
  </p:normalViewPr>
  <p:slideViewPr>
    <p:cSldViewPr>
      <p:cViewPr>
        <p:scale>
          <a:sx n="90" d="100"/>
          <a:sy n="90" d="100"/>
        </p:scale>
        <p:origin x="-822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8760D01-38CE-4476-A241-BDA047131398}" type="datetimeFigureOut">
              <a:rPr lang="th-TH"/>
              <a:pPr>
                <a:defRPr/>
              </a:pPr>
              <a:t>02/06/60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038" y="4665663"/>
            <a:ext cx="5446712" cy="4421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31325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6038" y="9331325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3842BBE-8188-4D3B-A814-F3DA6ABC159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780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564A-28A2-4185-BE81-D340DB087C76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C1E04-2EB4-4346-80CD-F0BA8291A975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3AE47-C979-4ACA-AA4F-839EBADA9A7D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9FDD6-4278-4574-86D0-D8FE33DAEFA8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1957-108D-40C0-B12F-3DC0B135BA89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FE4D-1D7B-4DFA-A245-1108D3AECE47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E869-C5FC-403B-A309-6D7539E930DD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8BA3-815B-4982-8A17-65ED1313C005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EF0AD-788D-4649-A0D8-93EAA29E78F1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8F36-2172-4693-A69C-98173E408F38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224F-E7A2-4B43-B144-0DBC66E1C2FE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3731-5E0B-4112-AE6D-C5C670AAB40E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C8FD8-6083-4759-A6AC-3DD4C620D30F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3D7B-6976-48A5-A6DF-20383FB090C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77812-4FE0-4C48-B4F9-ACE6D79462A2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4032C-0FF0-4206-A043-4968C8F84C11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3555-7951-4D9F-8D3A-B7A81CF7793E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C584-2DEE-4D12-8D17-6671F320641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391D-CB96-492A-A424-41273D554686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8CB9E-8626-491C-A458-B462AD0528BD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dirty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394E0-DF21-488B-85D8-7CF64A1F9825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7A2C4-D256-498C-9D60-63907C2A192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24C3A2-F753-4AED-8420-C5C18ED2147C}" type="datetimeFigureOut">
              <a:rPr lang="th-TH"/>
              <a:pPr>
                <a:defRPr/>
              </a:pPr>
              <a:t>02/06/60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F695AD-1E75-4994-BE4E-744FB6C31957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2895600" y="1852057"/>
            <a:ext cx="0" cy="104354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บ้านสระพัง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295400" y="838111"/>
            <a:ext cx="9034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พม่ามาตั้งฐานทัพในพื้นที่เพื่อสู้รบกับไทย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292223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กองทัพพม่าได้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ขุดสระน้ำไว้เพื่อการใช้ประโยชน์</a:t>
            </a: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19200" y="5181600"/>
            <a:ext cx="99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เมื่อสงครามจบพม่าเป็นผ่านแพ้สงคราม กองทัพพม่าจึงได้ทำลายสระน้ำที่ขุดไว้เพื่อไม่ให้คนไทยใช้ประโยชน์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2562943" y="2206823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133600" y="990600"/>
            <a:ext cx="13222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จังหวัดเพชรบุรีได้แบ่งเขตการปกครองใหม่ ส่งผลให้เกิดตำบลบ้านหาด ซึ่งมีจำนวนหมู่บ้านทั้งหมด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5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4" name="TextBox 16"/>
          <p:cNvSpPr txBox="1">
            <a:spLocks noChangeArrowheads="1"/>
          </p:cNvSpPr>
          <p:nvPr/>
        </p:nvSpPr>
        <p:spPr bwMode="auto">
          <a:xfrm>
            <a:off x="2209800" y="3011269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มีการแต่งตั้งผู้ใหญ่บ้านเพื่อทำหน้าที่ดูแลความสงบเรียบร้อยในหมู่บ้าน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133600" y="5334000"/>
            <a:ext cx="11430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เกิดเป็นหมู่ที่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บ้านสระพังซึ่งมีผู้ใหญ่บ้านและผู้ช่วยผู้ใหญ่บ้านค่อยทำหน้าที่ดูแลความสงบเรียบร้อยในหมู่บ้าน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644656" y="88352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ประชาชนในหมู่บ้านประสบปัญหาการขาดแคลนน้ำเพื่อใช้ในการอุปโภคบริโภค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4673143" y="2936621"/>
            <a:ext cx="11180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ผู้ใหญ่บ้านเสนอโครงการเพื่อขอรับงบประมาณจากกรมอนามัยเพื่อใช้ในการสร้างถังเก็บกักน้ำ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419600" y="5381400"/>
            <a:ext cx="125193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กรมอนามัยอนุมัติงบประมาณ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ไว้ใช้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ในการสร้างถังเก็บกัก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น้ำ ส่งผลให้ประชาชนในพื้นที่มีน้ำสะอาดเพื่อใช้ในการบริโภคและอุปโภคมากขึ้น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869979" y="838111"/>
            <a:ext cx="1369021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ภาครัฐมีนโยบายที่จะพัฒนาศักยภาพการให้บริการด้านสาธารณสุข</a:t>
            </a:r>
          </a:p>
          <a:p>
            <a:pPr algn="thaiDist"/>
            <a:endParaRPr lang="th-TH" altLang="th-TH" sz="1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นางประทีป  อรุณรัตน์ต้องการสร้างอาชีพเสริมให้ต้นเองและเพื่อน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943599" y="2789163"/>
            <a:ext cx="129540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เกิดโครงการฝึกอบรมพัฒนาศักยภาพในการทำงานให้กับสมาชิก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ผสส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เกิดการระดมหุ้นจากผู้สนใจในหมู่บ้านเพื่อมาตั้งเป็นกลุ่มผลิตน้ำพริก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3" name="TextBox 29"/>
          <p:cNvSpPr txBox="1">
            <a:spLocks noChangeArrowheads="1"/>
          </p:cNvSpPr>
          <p:nvPr/>
        </p:nvSpPr>
        <p:spPr bwMode="auto">
          <a:xfrm>
            <a:off x="3276600" y="5105400"/>
            <a:ext cx="117365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บ้านดอนสระพังถูกแบ่งพื้นที่ไปให้หมู่ที่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3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ของตำบลบ้านหม้อ ซึ่งส่งผลให้หมู่ที่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มีพื้นที่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น้อยลง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6" name="Straight Arrow Connector 45"/>
          <p:cNvCxnSpPr>
            <a:stCxn id="2059" idx="2"/>
          </p:cNvCxnSpPr>
          <p:nvPr/>
        </p:nvCxnSpPr>
        <p:spPr>
          <a:xfrm>
            <a:off x="1747107" y="1484442"/>
            <a:ext cx="5493" cy="141115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686006" y="3722449"/>
            <a:ext cx="0" cy="13434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819400" y="3810000"/>
            <a:ext cx="0" cy="1524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962400" y="1852057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886200" y="3851275"/>
            <a:ext cx="0" cy="12541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029200" y="1691481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029200" y="4112602"/>
            <a:ext cx="0" cy="125632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3" name="TextBox 27"/>
          <p:cNvSpPr txBox="1">
            <a:spLocks noChangeArrowheads="1"/>
          </p:cNvSpPr>
          <p:nvPr/>
        </p:nvSpPr>
        <p:spPr bwMode="auto">
          <a:xfrm>
            <a:off x="3363009" y="1182469"/>
            <a:ext cx="13716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จังหวัดเพชรบุรีได้แบ่งเขตการปกครอง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ใหม่เพื่อให้เหมาะสมกับการวางผังเมือง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84" name="TextBox 28"/>
          <p:cNvSpPr txBox="1">
            <a:spLocks noChangeArrowheads="1"/>
          </p:cNvSpPr>
          <p:nvPr/>
        </p:nvSpPr>
        <p:spPr bwMode="auto">
          <a:xfrm>
            <a:off x="3324314" y="3013524"/>
            <a:ext cx="13203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ตำบลบ้านหม้อขอแบ่งพื้นที่จากตำบลบ้านหาด เพื่อให้ง่ายต่อการวางผังเมือง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715000" y="4922838"/>
            <a:ext cx="152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กระทรวงสาธารณสุ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ข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ยกระดับสมาชิก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ผสส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.ที่ผ่านการอบรมเป็นกลุ่มอาสาสมัครสาธารณสุขประจำหมู่บ้าน (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อส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ม.)</a:t>
            </a:r>
          </a:p>
          <a:p>
            <a:pPr algn="thaiDist"/>
            <a:endParaRPr lang="th-TH" altLang="th-TH" sz="7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เกิดกลุ่มผลิตน้ำพริกขึ้นในหมู่ที่ </a:t>
            </a:r>
            <a:r>
              <a:rPr lang="en-US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ส่งผลให้สมาชิกมีรายได้เสริม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2068443"/>
            <a:ext cx="0" cy="75095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477000" y="4174158"/>
            <a:ext cx="0" cy="7026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258050" y="853624"/>
            <a:ext cx="1352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เกิดปัญหาจากกรณีมีคนเสียชีวิตแล้วครอบครัวไม่เงินสำหรับใช้ในการจัดงานศพ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239000" y="2643188"/>
            <a:ext cx="144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แกนนำหมู่บ้านและภาคประชาชนพูดคุยปัญหากันในเวทีประชาคมเพื่อหาทางแก้ไข และได้ไปศึกษาดูงานในพื้นที่ใกล้เคียง เพื่อนำความรู้กลับมาปรับใช้ในชุมชน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215257" y="5238690"/>
            <a:ext cx="1669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เกิดกลุ่มฌาปนกิจหมู่ที่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บ้านสระพัง เพื่อเป็นสวัสดิการสำหรับคนหมู่บ้าน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7848600" y="1567934"/>
            <a:ext cx="0" cy="11313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7848600" y="39624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17"/>
          <p:cNvSpPr txBox="1">
            <a:spLocks noChangeArrowheads="1"/>
          </p:cNvSpPr>
          <p:nvPr/>
        </p:nvSpPr>
        <p:spPr bwMode="auto">
          <a:xfrm>
            <a:off x="1312460" y="2206823"/>
            <a:ext cx="1061509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 smtClean="0">
                <a:latin typeface="TH SarabunIT๙" pitchFamily="34" charset="-34"/>
                <a:cs typeface="TH SarabunIT๙" pitchFamily="34" charset="-34"/>
              </a:rPr>
              <a:t>สถานการณ์ในอดีต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3605571" y="2208311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2512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710471" y="2179736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2517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069001" y="2192923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492200" y="2185207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4290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บ้านไร่แค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359379" y="914400"/>
            <a:ext cx="13371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คนในชุมชนมีแนวคิดต้องการสืบสานวัฒนธรรมกลองยาวไม่ให้สูญหายไปจากชุมชน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คนในหมู่บ้านต้องการสถานที่สำหรับทำกิจกรรมร่วมกัน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2895600"/>
            <a:ext cx="12402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ผู้ที่สนใจและมีความรู้ด้านกลองยาวรวมตัวกันเพื่อก่อตั้งกลุ่มกลองยาว</a:t>
            </a:r>
          </a:p>
          <a:p>
            <a:pPr algn="thaiDist">
              <a:defRPr/>
            </a:pPr>
            <a:endParaRPr 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ชาวบ้านมาช่วยกันสร้างศาลากางหมู่บ้าน 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19199" y="5029200"/>
            <a:ext cx="14773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เกิดกลุ่มกองยาวเพื่อถ่ายทอดการตีกองยาวให้เด็กรุ่นใหม่ และเป็นการอนุรักษ์ศิลปะการแสดงของชุมชนไม่ให้สูญหาย</a:t>
            </a:r>
          </a:p>
          <a:p>
            <a:pPr algn="thaiDist">
              <a:defRPr/>
            </a:pPr>
            <a:endParaRPr lang="th-TH" sz="4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เกิดศาลาตะกาดโดยชาวบ้านได้ใช้เป็นสถานที่ทำบุญและ</a:t>
            </a: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ทำกิจกรรมของ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หมู่บ้านร่วมกัน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3096342" y="2206823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2479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776131" y="1371600"/>
            <a:ext cx="14910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คนในชุมชนต้องการมีรายได้เพิ่ม 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656757" y="5109872"/>
            <a:ext cx="14580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เกิดกลุ่มจักสาน กลุ่มน้ำตาลโตนดและกลุ่มแม่บ้าน ซึ่งช่วยให้คนในหมู่บ้านมีอาชีพเสริมและมีรายได้เพิ่มขึ้น อีกทั้งกิจกรรมกลุ่มยังช่วยให้เกิดความรักสามัคคีขึ้นในกลุ่ม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384036" y="1219200"/>
            <a:ext cx="11379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การสัญจรในหมู่บ้านไม่ค่อยสะดวก เนื่องจากไม่มีถนนในหมู่บ้าน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141409" y="5340459"/>
            <a:ext cx="1802191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เกิดถนนในหมู่บ้าน ช่วยให้ประชาชนสัญจรได้สะดวกมากขึ้น และช่วยให้การขนส่งผลผลผลิตทางการเกษตรทำได้สะดวกมากขึ้น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638800" y="1321458"/>
            <a:ext cx="1644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เมื่อมี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ผู้เสียชีวิตครอบครัวที่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ฐานะ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ยากจนในหมู่บ้านไม่มี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เงินจัดงานศพ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791200" y="2929116"/>
            <a:ext cx="1675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มีการก่อตั้งกลุ่มฌาปนกิจ หมู่ที่ </a:t>
            </a:r>
            <a:r>
              <a:rPr lang="en-US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โดยมีอาจารย์ ทองดี เป็นประธานกลุ่ม</a:t>
            </a: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899507" y="2045529"/>
            <a:ext cx="5493" cy="85716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4029558"/>
            <a:ext cx="0" cy="92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52800" y="3748500"/>
            <a:ext cx="0" cy="12807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067" idx="2"/>
          </p:cNvCxnSpPr>
          <p:nvPr/>
        </p:nvCxnSpPr>
        <p:spPr>
          <a:xfrm>
            <a:off x="4952999" y="1865531"/>
            <a:ext cx="1" cy="12586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52999" y="4280595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943600" y="4974848"/>
            <a:ext cx="121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คนในหมู่บ้านมีสวัสดิการกรณีมีคนเสียชีวิต ซึ่งเป็นสวัสดิการที่เป็นของคนในชุมชนเอง</a:t>
            </a:r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1865531"/>
            <a:ext cx="0" cy="10300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553200" y="3467100"/>
            <a:ext cx="0" cy="150774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434375" y="1524000"/>
            <a:ext cx="13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คนในหมู่บ้านไม่มีไฟฟ้าใช้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466382" y="3054053"/>
            <a:ext cx="13728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ผู้ใหญ่ย้อม เสนอโครงการไปทางการไฟฟ้าเพื่อให้ขยายเขตไฟฟ้าเข้ามาในหมู่ที่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4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239000" y="5181600"/>
            <a:ext cx="1676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การไฟฟ้าขยายเขตการให้บริการเข้ามาในหมู่ที่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4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ส่งผลให้ประชาชนในหมู่บ้านมีความสะดวกมากขึ้นและหมู่บ้านเจริญขึ้น เนื่องจากมีความสะดวกในการเดินทางและการค้าขาย</a:t>
            </a: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8077200" y="1865531"/>
            <a:ext cx="1" cy="10300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3748500"/>
            <a:ext cx="0" cy="14331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572000" y="2209800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2500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144343" y="2192923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96142" y="2205334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2400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2552700" y="2971800"/>
            <a:ext cx="14580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จัดวิทยามาสอนอาชีพและเกิดการร่วมกลุ่มเพื่อผลิตสินค้าออกจำหน่าย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4114800" y="3113782"/>
            <a:ext cx="160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ประชาคมขอความคิดเห็นจากประชาชน และมีชาวบ้านยกที่ดินให้เป็นของสาธารณะเพื่อไว้ใช้ทำถนน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ผู้ใหญ่เสนอโครงการไปที่อำเภอเพื่อให้ช่วยแก้ไขปัญหาให้ชาวบ้าน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429000" y="1672239"/>
            <a:ext cx="0" cy="122336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บ้านไร่แค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359378" y="914400"/>
            <a:ext cx="14167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ภาครัฐมีนโยบายที่จะพัฒนาศักยภาพการให้บริการด้าน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สาธารณสุข ด้วยการก่อตั้ง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กลุ่มอ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สม.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2895600"/>
            <a:ext cx="12402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รับสมัครผู้ที่สนใจเป็นอาสาสมัครสาธารณสุขประจำหมู่บ้าน และจัดการอบรมให้ผู้สมัครมีความรู้ด้านสาธารณสุขขั้นพื้นฐาน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65890" y="5029200"/>
            <a:ext cx="16435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เกิดกลุ่มอาสาสมัครสาธารณสุขประจำหมู่บ้าน 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อส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 ปฏิบัติหน้าที่คัดกรองกลุ่มเสี่ยงตามครัวเรือนและประชาสัมพันธ์ข่าวสารด้านสุขภาพ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3096342" y="2206823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868843" y="1210574"/>
            <a:ext cx="13386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คนในชุมชนต้องการสถานที่สำหรับทำกิจกรรมร่วมกัน 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809157" y="5373469"/>
            <a:ext cx="14580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เกิดศาลาไร่แคไว้เป็นสถานที่ทำกิจกรรมสาธารณประโยชน์ร่วมกัน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155438" y="914400"/>
            <a:ext cx="14071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พัฒนาชุมชนมีนโยบายให้แต่ละหมู่บ้านตั้งกลุ่มสตรีเพื่อพัฒนาสตรีในหมู่บ้านให้ได้รับการฝึกอาชีพ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293809" y="5091261"/>
            <a:ext cx="1649791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สมาชิกได้ฝึกอบรมด้านการทำอาชีพเสริมต่างๆ เช่น การทำขนม การทำกระเป๋า การทำดอกไม้ ช่วยให้สมาชิกสามารถนำไปประกอบเป็นอาชีพเสริมได้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สมาชิกมีสวัสดิการกรณีเสียชีวิต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เกิดความเข้มแข็งในชุมชน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638800" y="1321458"/>
            <a:ext cx="1644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เมื่อมี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ผู้เสียชีวิตครอบครัวที่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ฐานะ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ยากจนในหมู่บ้านไม่มี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เงินจัดงานศพ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791200" y="2929116"/>
            <a:ext cx="1675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มีการก่อตั้งกลุ่มฌาปนกิจ หมู่ที่ </a:t>
            </a:r>
            <a:r>
              <a:rPr lang="en-US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โดยมีอาจารย์ ทองดี เป็นประธานกลุ่ม</a:t>
            </a: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899507" y="2045529"/>
            <a:ext cx="5493" cy="85716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4029558"/>
            <a:ext cx="0" cy="92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52800" y="3748500"/>
            <a:ext cx="0" cy="16249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953000" y="1745397"/>
            <a:ext cx="0" cy="147658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52999" y="3581400"/>
            <a:ext cx="1" cy="14890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943600" y="4974848"/>
            <a:ext cx="121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คนในหมู่บ้านมีสวัสดิการกรณีมีคนเสียชีวิต ซึ่งเป็นสวัสดิการที่เป็นของคนในชุมชนเอง</a:t>
            </a:r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1865531"/>
            <a:ext cx="0" cy="10300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553200" y="3467100"/>
            <a:ext cx="0" cy="150774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282891" y="769203"/>
            <a:ext cx="163251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มีประชากรเพิ่มขึ้นส่งผลให้ระบบประปาที่มีอยู่ไม่ครอบคลุมครัวเรือนที่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เพิ่มขึ้น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กรมการพัฒนาชุมชนมีนโยบายให้แต่ละหมู่บ้านตั้ง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กลุ่มออมทรัพย์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466381" y="2971800"/>
            <a:ext cx="144901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ผู้ใหญ่บ้านเสนอของบสนับสนุนจากสภาตำบล</a:t>
            </a:r>
          </a:p>
          <a:p>
            <a:pPr algn="thaiDist"/>
            <a:endParaRPr lang="th-TH" altLang="th-TH" sz="4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ตั้ง</a:t>
            </a: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กลุ่มออม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ทรัพย์และเปิดรับผู้สนใจเป็นสมาชิก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239000" y="4953000"/>
            <a:ext cx="167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ระบบประปาหมู่บ้านและมีการตั้งคณะกรรมการประปาเพื่อดูแลการจ่ายน้ำให้เหมาะสมและเพียงพอกับทุกครัวเรือ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เกิดแหล่งออมเงินในหมู่บ้านและกระตุ้นให้ชาวบ้านเห็นความสำคัญของการออมเงินมากขึ้น</a:t>
            </a: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8077200" y="1941731"/>
            <a:ext cx="1" cy="10300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3962400"/>
            <a:ext cx="0" cy="9906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572000" y="2209800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144343" y="2192923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96142" y="2205334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2667000" y="2971800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คนในหมู่บ้านช่วยกันสร้างศาลา โดยได้รับการบริจาคที่ดินจากคนในหมู่บ้าน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4114800" y="3113782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รวบร่วมผู้สนใจเป็นสมาชิกกลุ่มและก่อตั้งเป็นกลุ่มสตรีบ้านไร่แค หมู่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035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810000" y="1672239"/>
            <a:ext cx="0" cy="122336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บ้านไร่แค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265890" y="762000"/>
            <a:ext cx="164353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ถนนบางสายในหมู่บ้านเป็นถนนลูกรัง ส่งผลให้การสัญจรไม่สะดวก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คนในหมู่บ้านต้องการหอกระจายข่าวเพื่อความสะดวกในการรับข้อมูลข่าวสารจากหน่วยงานราชการ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59" y="2895600"/>
            <a:ext cx="163506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ชาวบ้านเสนอในเวทีประชาคมให้ปรังปรุงเป็นถนนคอนกรีต</a:t>
            </a:r>
          </a:p>
          <a:p>
            <a:pPr algn="thaiDist">
              <a:defRPr/>
            </a:pPr>
            <a:endParaRPr 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แกนนำชุมชนเสนอโครงการตั้งหอกระจายข่าว หมู่ </a:t>
            </a:r>
            <a:r>
              <a:rPr lang="en-US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4 </a:t>
            </a:r>
            <a:r>
              <a:rPr 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บรรจุไว้ในแผนขอ</a:t>
            </a:r>
            <a:r>
              <a:rPr lang="th-TH" sz="12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งอบต</a:t>
            </a:r>
            <a:r>
              <a:rPr 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38250" y="4953000"/>
            <a:ext cx="185809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.ตั้งงบประมาณสร้างถนนคอนกรีตในพื้นที่หมู่ที่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ส่งผลให้การสัญจรในชุมชนสะดวกยิ่งขึ้น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err="1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.ตั้งงบประมาณติดตั้งหอกระจายข่าว ส่งผลให้การประชาสัมพันธ์ข่าวสารทำได้รวดเร็วขึ้น</a:t>
            </a: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3477342" y="2206823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909421" y="1214735"/>
            <a:ext cx="1814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คนในชุมชนมีแนวคิดที่จะช่วยเหลือกันในชุมชน   ในกรณีที่มีคนในหมู่บ้านเสียชีวิต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3011148" y="5373469"/>
            <a:ext cx="17132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ครัวเรือนที่มีคนเสียชีวิตได้รับการดูแลจากชุมชน และเป็นการสร้างความรักและความสามัคคีให้เกิดขึ้นในชุมชน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846798" y="914400"/>
            <a:ext cx="17064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รัฐบาลมีนโยบายให้เงินกองทุนหมู่บ้าน โดยให้หมู่บาทละ </a:t>
            </a:r>
            <a:r>
              <a:rPr lang="en-US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1,000,000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เพื่อการพัฒนาหมู่บ้าน</a:t>
            </a: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737188" y="5091261"/>
            <a:ext cx="1892212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เกิดกองทุนหมู่บ้านตามนโยบายของรัฐบาล โดยการบริหารจัดการเองของคนใน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หมู่บ้าน ส่งผลให้ชาวบ้านมีแหล่งกู้ยืมเงินดอกเบี้ยต่ำเพื่อไปต่อยอดอาชีพ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6629400" y="1367135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คนในชุมชนต้องการสถานที่ออกกำลังกาย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6859219" y="2929116"/>
            <a:ext cx="16751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ประชาคมของใช้งบประมาณของกองทุนพัฒนาศักยภาพหมู่บ้านและชุมชน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SML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ในการก่อสร้าง</a:t>
            </a: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975707" y="1854607"/>
            <a:ext cx="5493" cy="104808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905000" y="4029558"/>
            <a:ext cx="0" cy="92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810000" y="3748500"/>
            <a:ext cx="0" cy="16249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715000" y="1600200"/>
            <a:ext cx="0" cy="147658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791200" y="3864352"/>
            <a:ext cx="0" cy="120607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6986229" y="4992469"/>
            <a:ext cx="15481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เกิดสนามกีฬาของหมู่บ้าน ส่งผลให้คนในหมู่บ้านมีสถานที่สำหรับออกกำลังกาย</a:t>
            </a:r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7620000" y="1672239"/>
            <a:ext cx="0" cy="122336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7696200" y="3657600"/>
            <a:ext cx="0" cy="131724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5382343" y="2209800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7287343" y="2192923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2553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572342" y="2205334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2971800" y="3011269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เกิดการตั้งกลุ่มเพื่อนช่วยเพื่อน เพื่อเป็นกุ่มสำหรับระดมทุนเงินช่วยงานศพและรวมตัวกันไปช่วยจัดงานศพ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4953000" y="3163669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ได้มีการตั้งกองทุนหมู่บ้านและรับสมัครสมาชิก ซึ่งในช่วงแรกมีสมาชิกจำนวน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120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1267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4419600" y="1672239"/>
            <a:ext cx="0" cy="122336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บ้านไร่แค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369948" y="1214735"/>
            <a:ext cx="19066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.บ้านหาดมีแนวคิดต้องการส่งเสริมให้คนในตำบลออกกำลังกายเพื่อสุขภาพที่ดี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412939" y="3087469"/>
            <a:ext cx="16350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สอบถามความคิดเห็นของประชาชนและสำรวจสถานที่ที่เหมาะสมในการตั้งเครื่องออกกำลังกาย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390650" y="4953000"/>
            <a:ext cx="19621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หมู่บ้านมีสนามกีฬาและเครื่องออกกำลังกาย พร้อมด้วยมีไฟฟ้าส่องสะว่างเพื่ออำนวยความสะดวกในการออกกำลังกาย ส่งผลให้ประชาชนเข้ามาใช้สนามกีฬาเพื่อทำกิจกรรมต่างๆ มากขึ้น</a:t>
            </a:r>
            <a:endParaRPr lang="th-TH" sz="1200" dirty="0" smtClean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4086942" y="2206823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3525931" y="1230398"/>
            <a:ext cx="2043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จากการสำรวจพบว่า คนในหมู่ที่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บ้านไร่แค ป่วยเป็นโรคเรื้อรัง จำนวน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34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3379384" y="5443888"/>
            <a:ext cx="21901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สามารถจำนวนผู้ป่วยโรคเรื้อรัง และได้รับรางวัลชนะเลิศอันดับ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ของตำบลจากโครงการ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หมู่บ้านเปลี่ยนพฤติกรรมโรคเรื้อรัง </a:t>
            </a: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5657461" y="1288057"/>
            <a:ext cx="28582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เยาวชนรุ่นหลักเริ่มไม่รู้จักประเพณีและวัฒนธรรมของตำบล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128107" y="1837374"/>
            <a:ext cx="5493" cy="121062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286000" y="3785230"/>
            <a:ext cx="0" cy="116777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436315" y="3785230"/>
            <a:ext cx="0" cy="16249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010400" y="1723817"/>
            <a:ext cx="0" cy="147658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6677743" y="2209800"/>
            <a:ext cx="71365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800942" y="2205334"/>
            <a:ext cx="7136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3314700" y="2935069"/>
            <a:ext cx="2095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ทำโครงการหมู่บ้านเปลี่ยนพฤติกรรมโรคเรื้อรัง เพื่อขอรับการสนับสนุนจากกองทุนหลักประกันสุขภาพตำบลบ้านหาด (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สปสช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.)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5954742" y="3258233"/>
            <a:ext cx="2171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ปราชญ์ชาวบ้านผู้มีความรู้ด้านศิลปะแขนงต่างๆ เช่น กลองยาว กระบี่กระบอง เพื่อถ่ายทอดให้กลุ่มเด็กและเยาวชน จำนวน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5" name="TextBox 19"/>
          <p:cNvSpPr txBox="1">
            <a:spLocks noChangeArrowheads="1"/>
          </p:cNvSpPr>
          <p:nvPr/>
        </p:nvSpPr>
        <p:spPr bwMode="auto">
          <a:xfrm>
            <a:off x="6019800" y="5112603"/>
            <a:ext cx="2171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สืบทอดประเพณีและศิลปวัฒนธรรมของชุมชนจากรุ่นสู่รุ่นและช่วยให้เยาวชนเข้าใจรากเหง้าของชุมชน นอกจากนี้เยาวชนยังมีกิจกรรมทำในช่วยเวลาว่าง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36" name="Straight Arrow Connector 53"/>
          <p:cNvCxnSpPr/>
          <p:nvPr/>
        </p:nvCxnSpPr>
        <p:spPr>
          <a:xfrm>
            <a:off x="7052094" y="3927112"/>
            <a:ext cx="0" cy="11283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66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5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บ้านหนองแก้ว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295399" y="1094601"/>
            <a:ext cx="1447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มีแหล่งน้ำหนองแก้วอยู่ในพื้นที่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436298" y="3043535"/>
            <a:ext cx="1383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ชาวบ้านอพยพมาอยู่ในบริเวณแหล่งน้ำมากขึ้น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371600" y="5181600"/>
            <a:ext cx="16817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5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บ้านหนองแก้ว มี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60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ครัวเรือน ประชากรจำนวน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200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7417718" y="1022797"/>
            <a:ext cx="13690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ผู้ใหญ่ลอยและนายพล ซึ่งเป็นผู้อาวุโสในหมู่บ้านมีแนวคิดอยากตั้งกลุ่มเพื่อช่วยเหลือครอบครัวของผู้เสียชีวิต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7543800" y="2858869"/>
            <a:ext cx="12954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จัดประชุมร่วมกันเพื่อหาแนวทางการตั้งกลุ่ม เลือกคณะกรรมการกลุ่มและตั้งกฎระเบียบของกลุ่ม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051907" y="1375976"/>
            <a:ext cx="5493" cy="159582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133600" y="3722449"/>
            <a:ext cx="0" cy="13434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657600" y="1852057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733800" y="3800318"/>
            <a:ext cx="0" cy="18310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029200" y="1691481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181600" y="4038600"/>
            <a:ext cx="0" cy="9493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7543800" y="4922838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เกิดกลุ่มสงเคราะห์หนองแก้ว เก็บเงิน ครัวเรือนละ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30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บาท เพื่อระดมทุนไปช่วยครอบครัวของผู้เสียชีวิต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8103667" y="1863139"/>
            <a:ext cx="0" cy="96734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8153400" y="3733800"/>
            <a:ext cx="0" cy="12192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4391025" y="1044759"/>
            <a:ext cx="1352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เกิดปัญหาจากกรณีมีคนเสียชีวิตแล้วครอบครัวไม่เงินสำหรับใช้ในการจัดงานศพ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4381500" y="2956718"/>
            <a:ext cx="144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แกนนำหมู่บ้านและภาคประชาชนพูดคุยปัญหากันในเวทีประชาคมเพื่อหาทางแก้ไข และได้ไปศึกษาดูงานในพื้นที่ใกล้เคียง เพื่อนำความรู้กลับมาปรับใช้ในชุมชน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4404684" y="5030569"/>
            <a:ext cx="13865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เกิดกลุ่มฌาปนกิจบ้านไร่หัวสุ่ม โดยเป็นความร่วมมือของคนในหมู่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5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คนในตำบลโรงเข้ ซึ่งเป็นพื้นที่ใกล้เคียงกัน โดยจะเก็บครัวเรือนละ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50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บาท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มีสมาชิกทั้งสิ้น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138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 ครัวเรือน 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6605228" y="1462766"/>
            <a:ext cx="0" cy="150903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6629400" y="3722449"/>
            <a:ext cx="0" cy="145915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17"/>
          <p:cNvSpPr txBox="1">
            <a:spLocks noChangeArrowheads="1"/>
          </p:cNvSpPr>
          <p:nvPr/>
        </p:nvSpPr>
        <p:spPr bwMode="auto">
          <a:xfrm>
            <a:off x="1648542" y="2206823"/>
            <a:ext cx="713658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2504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4696543" y="2187089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3276600" y="2209800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7745401" y="2192923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6248400" y="2225873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2889957" y="2969321"/>
            <a:ext cx="14869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รับสมัครผู้ที่สนใจเป็นอาสาสมัครสาธารณสุขประจำหมู่บ้าน และจัดการอบรมให้ผู้สมัครมีความรู้ด้านสาธารณสุขขั้นพื้นฐาน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1" name="TextBox 13"/>
          <p:cNvSpPr txBox="1">
            <a:spLocks noChangeArrowheads="1"/>
          </p:cNvSpPr>
          <p:nvPr/>
        </p:nvSpPr>
        <p:spPr bwMode="auto">
          <a:xfrm>
            <a:off x="2733368" y="5629279"/>
            <a:ext cx="16435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เกิดกลุ่มอาสาสมัครสาธารณสุขประจำหมู่บ้าน 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อส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 ปฏิบัติหน้าที่คัดกรองกลุ่มเสี่ยงตามครัวเรือนและประชาสัมพันธ์ข่าวสารด้านสุขภาพ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3" name="TextBox 10"/>
          <p:cNvSpPr txBox="1">
            <a:spLocks noChangeArrowheads="1"/>
          </p:cNvSpPr>
          <p:nvPr/>
        </p:nvSpPr>
        <p:spPr bwMode="auto">
          <a:xfrm>
            <a:off x="2590800" y="1411069"/>
            <a:ext cx="1735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ภาครัฐมีนโยบายที่จะพัฒนาศักยภาพการให้บริการด้าน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สาธารณสุข ด้วยการก่อตั้ง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กลุ่มอ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สม.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TextBox 29"/>
          <p:cNvSpPr txBox="1">
            <a:spLocks noChangeArrowheads="1"/>
          </p:cNvSpPr>
          <p:nvPr/>
        </p:nvSpPr>
        <p:spPr bwMode="auto">
          <a:xfrm>
            <a:off x="5887079" y="5261401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ระบบประปาหมู่บ้านและมีการตั้งคณะกรรมการประปาเพื่อดูแลการจ่ายน้ำให้เหมาะสมและเพียงพอกับทุกครัวเรือน</a:t>
            </a: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5887079" y="1003334"/>
            <a:ext cx="1428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ชาวบ้านขาดแคลนน้ำสะอาดเพื่อการอุปโภคและบริโภค</a:t>
            </a:r>
          </a:p>
        </p:txBody>
      </p:sp>
      <p:sp>
        <p:nvSpPr>
          <p:cNvPr id="67" name="TextBox 29"/>
          <p:cNvSpPr txBox="1">
            <a:spLocks noChangeArrowheads="1"/>
          </p:cNvSpPr>
          <p:nvPr/>
        </p:nvSpPr>
        <p:spPr bwMode="auto">
          <a:xfrm>
            <a:off x="5989597" y="3011269"/>
            <a:ext cx="15542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ก่อสร้างระบบประปาหมู่บ้านและตั้งคณะกรรมการเพื่อบริหารจัดการระบบประปาในหมู่บ้าน</a:t>
            </a:r>
          </a:p>
        </p:txBody>
      </p:sp>
    </p:spTree>
    <p:extLst>
      <p:ext uri="{BB962C8B-B14F-4D97-AF65-F5344CB8AC3E}">
        <p14:creationId xmlns:p14="http://schemas.microsoft.com/office/powerpoint/2010/main" val="3496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5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บ้านหนองแก้ว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2733368" y="1487269"/>
            <a:ext cx="15002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เกษตรกรมีต้นทุนในการทำนาสูง เนื่องจากเกษตรกรไม่มีพันธุ์ข้าวเป็นของตนเอง 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2733368" y="2963644"/>
            <a:ext cx="153550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กลุ่มเกษตรกรได้ไปศึกษาดูงานในพื้นที่ต่างๆ เพื่อจะได้นำแนวทางการทำงานจากพื้นที่ที่ประสบความสำเร็จมาประยุกต์ใช้ในพื้นที่ตำบลบ้านหาด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3019731" y="5181600"/>
            <a:ext cx="11712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เกิดกลุ่มพัฒนาพันธุ์ข้าว มีสมาชิก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 ระดมทุนได้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3,000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าท งบประมาณจำนวนนี้ได้นำไปซื้อพันธุ์ข้าวเพื่อให้สมาชิก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7417718" y="1022797"/>
            <a:ext cx="13690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ตำบลบ้านหาดได้ทำข้อตกลงร่วมเป็นเครือข่ายร่วมสร้างชุมชนท้องถิ่นน่าอยู่กับ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สสส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7417718" y="2979003"/>
            <a:ext cx="14976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ตำบลบ้านหาดเป็นสถานที่ฝึกอบรม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recap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และมีทีมนักวิชาการชุมชนเข้ามาเก็บข้อมูลทุกหมู่บ้านของตำบลบ้านหาด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057400" y="3733800"/>
            <a:ext cx="0" cy="133208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657600" y="1963182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733800" y="3810000"/>
            <a:ext cx="0" cy="128795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029200" y="1691481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029200" y="4003675"/>
            <a:ext cx="0" cy="11779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7543800" y="4992469"/>
            <a:ext cx="137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5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ได้สืบค้นข้อมูลและได้เห็นถึงทุนและศักยภาพที่มีอยู่ในพื้นที่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8102229" y="1810446"/>
            <a:ext cx="1438" cy="116135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8153400" y="38100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58"/>
          <p:cNvCxnSpPr/>
          <p:nvPr/>
        </p:nvCxnSpPr>
        <p:spPr>
          <a:xfrm>
            <a:off x="6629400" y="1691366"/>
            <a:ext cx="0" cy="150903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6629400" y="3810000"/>
            <a:ext cx="0" cy="13716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17"/>
          <p:cNvSpPr txBox="1">
            <a:spLocks noChangeArrowheads="1"/>
          </p:cNvSpPr>
          <p:nvPr/>
        </p:nvSpPr>
        <p:spPr bwMode="auto">
          <a:xfrm>
            <a:off x="3300771" y="2225873"/>
            <a:ext cx="713658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672371" y="2225873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7745401" y="2192923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6248400" y="2225873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4343204" y="2971800"/>
            <a:ext cx="14869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en-US" sz="1200" dirty="0" smtClean="0">
                <a:latin typeface="TH SarabunIT๙" pitchFamily="34" charset="-34"/>
                <a:cs typeface="TH SarabunIT๙" pitchFamily="34" charset="-34"/>
              </a:rPr>
              <a:t>-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 รวมกลุ่มเกษตรกรผู้สนใจเพื่อมาศึกษาวิธีการและขั้นตอนการทำปุ๋ยชีวภาพ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ศึกษาการทำปุ๋ยชีวภาพ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ทดลองทำปุ๋ยชีวภาพ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1" name="TextBox 13"/>
          <p:cNvSpPr txBox="1">
            <a:spLocks noChangeArrowheads="1"/>
          </p:cNvSpPr>
          <p:nvPr/>
        </p:nvSpPr>
        <p:spPr bwMode="auto">
          <a:xfrm>
            <a:off x="4199895" y="5246003"/>
            <a:ext cx="160083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กลุ่มปุ๋ยชีวภาพ ซึ่งช่วยให้เกษตรกรที่เป็นสมาชิกประหยัดต้นทุนที่ใช้ในการผลิตมากขึ้น และเกษตรกรมีสุขภาพดีขึ้น เนื่องจากใช้สารเคมีน้อยลง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3" name="TextBox 10"/>
          <p:cNvSpPr txBox="1">
            <a:spLocks noChangeArrowheads="1"/>
          </p:cNvSpPr>
          <p:nvPr/>
        </p:nvSpPr>
        <p:spPr bwMode="auto">
          <a:xfrm>
            <a:off x="4200525" y="1143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ราคาปุ๋ยและยาฆ่าแมลงมีราคาค่อนข้างสูง อีกทั้งยังเป็นอันตรายกับเกษตรกร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TextBox 29"/>
          <p:cNvSpPr txBox="1">
            <a:spLocks noChangeArrowheads="1"/>
          </p:cNvSpPr>
          <p:nvPr/>
        </p:nvSpPr>
        <p:spPr bwMode="auto">
          <a:xfrm>
            <a:off x="5887079" y="5261401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เกิดกลุ่มจักสานซึ่งช่วยสร้างรายได้ให้คนในชุมชน และยังเป็นแหล่งเรียนรู้ของคนในหมู่บ้าน</a:t>
            </a: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5887079" y="1003334"/>
            <a:ext cx="14281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นายบุญมาก  คงทอง มีอาชีพสานเข่งปลาทูขาย ต้องการหาแรงงานในพื้นที่เพื่อเพิ่มกำลังการผลิตสินค้า</a:t>
            </a:r>
          </a:p>
        </p:txBody>
      </p:sp>
      <p:sp>
        <p:nvSpPr>
          <p:cNvPr id="67" name="TextBox 29"/>
          <p:cNvSpPr txBox="1">
            <a:spLocks noChangeArrowheads="1"/>
          </p:cNvSpPr>
          <p:nvPr/>
        </p:nvSpPr>
        <p:spPr bwMode="auto">
          <a:xfrm>
            <a:off x="5867400" y="3272135"/>
            <a:ext cx="15542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ชักชวนผู้สนใจในหมู่บ้านและสอนให้ชาวบ้านฝึกงานจักสาน</a:t>
            </a:r>
          </a:p>
        </p:txBody>
      </p:sp>
      <p:sp>
        <p:nvSpPr>
          <p:cNvPr id="43" name="TextBox 19"/>
          <p:cNvSpPr txBox="1">
            <a:spLocks noChangeArrowheads="1"/>
          </p:cNvSpPr>
          <p:nvPr/>
        </p:nvSpPr>
        <p:spPr bwMode="auto">
          <a:xfrm>
            <a:off x="1341598" y="1022797"/>
            <a:ext cx="17064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รัฐบาลมีนโยบายให้เงินกองทุนหมู่บ้าน โดยให้หมู่บาทละ </a:t>
            </a:r>
            <a:r>
              <a:rPr lang="en-US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1,000,000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เพื่อการพัฒนาหมู่บ้าน</a:t>
            </a:r>
          </a:p>
        </p:txBody>
      </p:sp>
      <p:sp>
        <p:nvSpPr>
          <p:cNvPr id="47" name="TextBox 19"/>
          <p:cNvSpPr txBox="1">
            <a:spLocks noChangeArrowheads="1"/>
          </p:cNvSpPr>
          <p:nvPr/>
        </p:nvSpPr>
        <p:spPr bwMode="auto">
          <a:xfrm>
            <a:off x="1371600" y="2971800"/>
            <a:ext cx="13863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ตั้งคณะกรรมการกองทุนหมู่บ้าน และตั้งกฎเกณฑ์ในการพิจารณาการกู้ยืม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50" name="Straight Arrow Connector 58"/>
          <p:cNvCxnSpPr/>
          <p:nvPr/>
        </p:nvCxnSpPr>
        <p:spPr>
          <a:xfrm>
            <a:off x="2038349" y="1669128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21"/>
          <p:cNvSpPr txBox="1">
            <a:spLocks noChangeArrowheads="1"/>
          </p:cNvSpPr>
          <p:nvPr/>
        </p:nvSpPr>
        <p:spPr bwMode="auto">
          <a:xfrm>
            <a:off x="1323511" y="5042218"/>
            <a:ext cx="172448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เกิดกองทุน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หมู่บ้าน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“บ้านหนองแก้ว” ตาม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นโยบายของรัฐบาล โดยการบริหารจัดการเองของคนใน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หมู่บ้าน ส่งผลให้ชาวบ้านมีแหล่งกู้ยืมเงินดอกเบี้ยต่ำเพื่อไปต่อยอดอาชีพ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1700571" y="2217717"/>
            <a:ext cx="71365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16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048000" y="1852057"/>
            <a:ext cx="0" cy="129050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บ้านสระพัง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286600" y="1089218"/>
            <a:ext cx="13029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นายปิ่น แค้มวงค์ มีความรู้ด้านงานไม้ จึงอยากสร้างผลิตภัณฑ์ออกจำหน่ายเพื่อสร้างรายได้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19200" y="2935069"/>
            <a:ext cx="12402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นายปิ่น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แค้มวงค์ ร่วมกลุ่มกับเพื่อนๆ เพื่อแปรรูปผลิตภัณฑ์จากไม้ตาล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19200" y="5181600"/>
            <a:ext cx="129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เกิดกลุ่มหัตกรรมคลึงไม้ตาล ซึ่งช่วยให้เกิดผิตภัณฑ์ที่เป็นเอกลักษณ์ของชุมชนและสร้างรายได้ให้สมาชิกกลุ่ม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2715342" y="2206823"/>
            <a:ext cx="71365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476884" y="1258669"/>
            <a:ext cx="13318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ภาครัฐมีนโยบายพัฒนาระบบการติดต่อสื่อสารในส่วนภูมิภาคให้สะดวกมากขึ้น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4" name="TextBox 16"/>
          <p:cNvSpPr txBox="1">
            <a:spLocks noChangeArrowheads="1"/>
          </p:cNvSpPr>
          <p:nvPr/>
        </p:nvSpPr>
        <p:spPr bwMode="auto">
          <a:xfrm>
            <a:off x="2362200" y="31242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องค์การโทรศัพท์ได้นำตู้โทรศัพท์มาติดตั้งในพื้นที่ตำบลบ้านหาด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466258" y="4922838"/>
            <a:ext cx="12675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ประชาชนในหมู่ที่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ติดต่อสื่อสารได้สะดวกมากขึ้น ซึ่งก่อให้เกิดการพัฒนาในหมู่บ้าน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3733800" y="762000"/>
            <a:ext cx="114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แกนนำชุมชนต้องการประชาสัมพันธ์ข่าวสารต่างๆ ให้ประชาชนทราบโดยทั่วถึงและสะดวกรวดเร็ว จึงเกิดแนวคิดการติดตั้งหอกระจายข่าว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3530144" y="3131403"/>
            <a:ext cx="9656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ผู้ใหญ่บ้านจัดเวทีประชาคมเพื่อสอบถามปัญหาและความต้องการของประชาชน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3124200" y="5569803"/>
            <a:ext cx="14199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ภาคประชาชนต้องการให้สร้างหอกระจายข่าวเพื่อให้การประชาสัมพันธ์ข่าวสารต่างๆ สะดวกรวดเร็วมากขึ้น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6172200" y="1102549"/>
            <a:ext cx="1555699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ภาครัฐมีโครงการค้นหาหมู่บ้านต้นแบบด้านการต่อต้านยาเสพติด</a:t>
            </a:r>
          </a:p>
          <a:p>
            <a:pPr algn="thaiDist"/>
            <a:endParaRPr lang="th-TH" altLang="th-TH" sz="1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ภาคประชาชนและกลุ่มเยาวชนต้องสถานที่สำหรับทำกิจกรรมและออกกำลังกาย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943600" y="2667000"/>
            <a:ext cx="144780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คณะกรรมการหมู่บ้านตั้งกฎหมู่บ้านห้ามทุกครัวเรือนยุ่งเกี่ยวกับสิ่งเสพติด และได้ส่งหมู่ที่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บ้านสระพังเข้าประกวดหมู่บ้านสีขาว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ในเวทีประชาคมมีผู้เสนอว่าต้องการสถานที่ออกกำลังกาย ส่งผลให้มีการประสานแผนร่วมกันระหว่างหมู่บ้านกับ</a:t>
            </a:r>
            <a:r>
              <a:rPr lang="th-TH" sz="1200" dirty="0" err="1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772401" y="1897911"/>
            <a:ext cx="5493" cy="99768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3722449"/>
            <a:ext cx="0" cy="13434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048000" y="3733800"/>
            <a:ext cx="0" cy="12011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91000" y="2115582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114800" y="3962400"/>
            <a:ext cx="0" cy="16002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410200" y="2045529"/>
            <a:ext cx="0" cy="100247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257800" y="4486758"/>
            <a:ext cx="0" cy="6186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6096000" y="5033574"/>
            <a:ext cx="1523568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บ้านสระพัง ได้รับรางวัลหมู่บ้านสีขาว คือหมู่บ้านที่ปลอดยาเสพติด</a:t>
            </a:r>
          </a:p>
          <a:p>
            <a:pPr algn="thaiDist"/>
            <a:endParaRPr lang="th-TH" altLang="th-TH" sz="5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บ้านสระพังได้รับงบประมาณเพื่อสร้างลานกีฬา ไว้สำหรับการออกกำลังกายของคนในหมู่บ้าน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781800" y="2068443"/>
            <a:ext cx="0" cy="63082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705600" y="4419600"/>
            <a:ext cx="0" cy="6477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620000" y="853624"/>
            <a:ext cx="1352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ถนนที่ชาวบ้านใช้สัญจรเกิดการชำรุดเสียหายส่งผลให้การสัญจรในพื้นที่ไม่สะดวก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315200" y="2946737"/>
            <a:ext cx="160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แกนนำหมู่บ้านและภาคประชาชนพูดคุยปัญหากันในเวทีประชาคมเพื่อหาทางแก้ไข และได้ประสานกับ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.บ้านหาดเพื่อให้จัดสรรงบประมาณมาซ่อมถนน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543800" y="5105400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err="1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.บ้าน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หาดจัดสรร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งบประมาณ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มาทำถนนลาดยาง 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แอส</a:t>
            </a:r>
            <a:r>
              <a:rPr lang="th-TH" altLang="th-TH" sz="1200" dirty="0" err="1">
                <a:latin typeface="TH SarabunIT๙" pitchFamily="34" charset="-34"/>
                <a:cs typeface="TH SarabunIT๙" pitchFamily="34" charset="-34"/>
              </a:rPr>
              <a:t>ฟัล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ติกคอนกรีตสาย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บ้านลาดไร่ส้ม ส่งผลให้ประชาชนเดินทางได้สะดวกขึ้น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8101371" y="1451283"/>
            <a:ext cx="0" cy="15967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39624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5077543" y="2187089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3858343" y="2209800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2543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372943" y="2192923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47800" y="2205334"/>
            <a:ext cx="71365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2533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6" name="TextBox 27"/>
          <p:cNvSpPr txBox="1">
            <a:spLocks noChangeArrowheads="1"/>
          </p:cNvSpPr>
          <p:nvPr/>
        </p:nvSpPr>
        <p:spPr bwMode="auto">
          <a:xfrm>
            <a:off x="4876800" y="762000"/>
            <a:ext cx="1369021" cy="134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050" dirty="0" smtClean="0">
                <a:latin typeface="TH SarabunIT๙" pitchFamily="34" charset="-34"/>
                <a:cs typeface="TH SarabunIT๙" pitchFamily="34" charset="-34"/>
              </a:rPr>
              <a:t>ภาครัฐมีนโยบายที่จะสร้างแหล่งเงินทุนกู้ยืมดอกเบี้ยต่ำในชุมชน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ตำบลบ้านหาดถูกจัดอันดับให้เป็นอันดับสุดท้ายของตำบลที่มีศักยภาพในการพัฒนา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มีโครงการตามพระราชดำริด้านการอนุรักษ์พันธุ์ข้าวพื้นเมือง</a:t>
            </a:r>
            <a:endParaRPr lang="th-TH" altLang="th-TH" sz="105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5" name="TextBox 27"/>
          <p:cNvSpPr txBox="1">
            <a:spLocks noChangeArrowheads="1"/>
          </p:cNvSpPr>
          <p:nvPr/>
        </p:nvSpPr>
        <p:spPr bwMode="auto">
          <a:xfrm>
            <a:off x="4495800" y="2987695"/>
            <a:ext cx="1524000" cy="166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050" dirty="0" smtClean="0">
                <a:latin typeface="TH SarabunIT๙" pitchFamily="34" charset="-34"/>
                <a:cs typeface="TH SarabunIT๙" pitchFamily="34" charset="-34"/>
              </a:rPr>
              <a:t>คัดเลือกคณะกรรมการและตั้งกฎระเบียบที่ใช้ในการกู้ยืมเงิน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ผู้นำในตำบลบ้านหาดประชุมร่วมกับเครือข่ายองค์กรต่างๆ ในตำบล เพื่อหาแนวทางในการพัฒนาตำบลต่อไป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เกิดการรวมกลุ่มของผู้สนใจด้านการอนุรักษ์พันธุ์ข้าวพื้นเมืองเพื่อไปศึกษาเรียนรู้แนวทางการอนุรักษ์พันธุ์ข้าวพื้นเมืองในพื้นที่</a:t>
            </a:r>
            <a:endParaRPr lang="th-TH" altLang="th-TH" sz="105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7" name="TextBox 27"/>
          <p:cNvSpPr txBox="1">
            <a:spLocks noChangeArrowheads="1"/>
          </p:cNvSpPr>
          <p:nvPr/>
        </p:nvSpPr>
        <p:spPr bwMode="auto">
          <a:xfrm>
            <a:off x="4495800" y="5121295"/>
            <a:ext cx="166257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050" dirty="0" smtClean="0">
                <a:latin typeface="TH SarabunIT๙" pitchFamily="34" charset="-34"/>
                <a:cs typeface="TH SarabunIT๙" pitchFamily="34" charset="-34"/>
              </a:rPr>
              <a:t>เกิดกองทุนหมู่บ้านตามนโยบายของรัฐบาล โดยการบริหารจัดการเองของคนในหมู่บ้าน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เกิดการตั้งชมรมคนรักบ้านหาดเพื่อสร้างความเข้มแข็งให้ให้ตำบล และเป็นแกนหลักในการพัฒนาตำบลบ้านหาด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เกษตรกรมีความรู้ด้านการคัดเลือกและเพาะพันธ์ข้าว ร่วมถึงมีการอนุรักษ์พันธุ์ข้าวในท้องถิ่นไม่ให้สูญหาย</a:t>
            </a:r>
            <a:endParaRPr lang="th-TH" altLang="th-TH" sz="105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22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2766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บ้านสระพัง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286601" y="1334869"/>
            <a:ext cx="11517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บ้านสระพังประสบปัญหาน้ำอุปโภคบริโภคขาดแคน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2895600"/>
            <a:ext cx="124024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แกนนำหมู่บ้านและภาคประชาชนพูดคุยปัญหากันในเวทีประชาคมเพื่อหาทางแก้ไข และได้ประสานกับ</a:t>
            </a:r>
            <a:r>
              <a:rPr lang="th-TH" altLang="th-TH" sz="1200" dirty="0" err="1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.บ้าน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หาดเพื่อบรรจุโครงการไว้ในแผนพัฒนา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 3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ปี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19200" y="5181600"/>
            <a:ext cx="129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เกิดการสร้างระบบประปาหมู่บ้านเพื่อให้ประชาชนมีน้ำเพื่อใช้ในการอุปโภคและบริโภคอย่างเพียงพอ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2971800" y="2206823"/>
            <a:ext cx="71365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514600" y="903982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ผู้ใหญ่บ้านคนเก่าหมดวาระ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โยบายจากภาครัฐที่ต้องการแก้ไขปัญหายาเสพติดโดยการสนับสนุนให้หมู่บ้านร่วมโครงการกองทุนแม่ของแผ่นดิ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542457" y="4922838"/>
            <a:ext cx="157234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ได้นายบรรพต  มามากเป็นผู้ใหญ่บ้านคนใหม่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มีกองทุนสำหรับไว้ขับเคลื่อนงานด้านการต่อต้านยาเสพติดในหมู่บ้าน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114799" y="980182"/>
            <a:ext cx="18288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มีประชากรเพิ่มขึ้นส่งผลให้ระบบประปาที่มีอยู่ไม่ครอบคลุมครัวเรือนที่เพิ่มขึ้น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ประชาชนต้องการศาลาประชาคมเพื่อไว้สำหรับใช้ในการการทำกิจกรรมของชุมชน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069689" y="5181600"/>
            <a:ext cx="17005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เกิดการขยายเขตระบบประปาหมู่บ้านเพื่อให้ครอบคลุมทุกครัวเรือนที่อยู่ในหมู่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</a:t>
            </a: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เกิดศาลาบ้านหัวไร่สะแก ส่งผลให้ประชาชนมีสถานที่สำหรับไว้ประชุมและทำกิจกรรมต่างๆ ของหมู่บ้าน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6083204" y="762000"/>
            <a:ext cx="155569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ศาลาประจำหมู่บ้านเกิดการพังเสียหายเนื่องจากก่อสร้างมานาน</a:t>
            </a:r>
          </a:p>
          <a:p>
            <a:pPr algn="thaiDist"/>
            <a:endParaRPr lang="th-TH" altLang="th-TH" sz="3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altLang="th-TH" sz="1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เยาวชนต้องการร่วมกลุ่มกันเพื่อทำกิจกรรมต่างๆ ร่วมกัน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พื้นที่การเกษตรบางส่วนไม่อยู่ในระบบชลประทาน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943600" y="2667000"/>
            <a:ext cx="1447801" cy="173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ประชาชนในหมู่บ้านออกมาช่วยกันซ่อมแซมศาลาที่ทรุดโทรม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เยาวชนในหมู่บ้านตั้งกลุ่มขึ้นเพื่อนทำกิจกรรมร่วมกัน</a:t>
            </a:r>
          </a:p>
          <a:p>
            <a:pPr algn="thaiDist">
              <a:defRPr/>
            </a:pPr>
            <a:endParaRPr lang="th-TH" sz="500" dirty="0" smtClean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ประชาชนร่วมเสนอความเห็นในเวทีประชาคมและได้ประสานแผนร่วมกับ</a:t>
            </a:r>
            <a:r>
              <a:rPr lang="th-TH" sz="1200" dirty="0" err="1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endParaRPr lang="th-TH" sz="1200" dirty="0">
              <a:solidFill>
                <a:srgbClr val="00B05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772401" y="2045529"/>
            <a:ext cx="5493" cy="85716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4334358"/>
            <a:ext cx="0" cy="92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52800" y="4038600"/>
            <a:ext cx="0" cy="8963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953000" y="2115582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52999" y="4280595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943600" y="4798874"/>
            <a:ext cx="1600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ได้ศาลาที่มีสภาพพร้อมใช้งานและประชาชนมีความสะดวกในการจัดกิจกรรมมากขึ้น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เกิดกลุ่มเยาวชนต่อต้านยาเสพติด ซึ่งได้รับการสนับสนุนงบประมาณจากกองทุนแม่ของแผ่นดิน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มีการสร้างคลองซอยส่งน้ำเพื่อให้ครอบคลุ่มพื้นที่การเกษตร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781800" y="2068443"/>
            <a:ext cx="0" cy="63082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793992" y="4148379"/>
            <a:ext cx="0" cy="6477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541970" y="609600"/>
            <a:ext cx="1449629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ผักที่ขายตามท้องตลาดส่วนใหญ่ในท้องตลาดพบสารเคมีตกค้างค่อนข้างมาก</a:t>
            </a:r>
          </a:p>
          <a:p>
            <a:pPr algn="thaiDist"/>
            <a:endParaRPr lang="th-TH" altLang="th-TH" sz="5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นายวิเชียร  เรียบร้อยมีแนวคิดต้องการสร้างศูนย์</a:t>
            </a:r>
            <a:r>
              <a:rPr lang="th-TH" altLang="th-TH" sz="1200" dirty="0" err="1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วิทยอ</a:t>
            </a: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บรมเพื่อไว้เป็นสถานที่หาความรู้ของคนในชุมชน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359090" y="2819400"/>
            <a:ext cx="1600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นายวิเชียร  เรียบ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ร้อยได้ริเริ่มการปลูกผักปลอดสารพิษเพื่อกระตุ้นให้คนในหมู่บ้านหันมาบริโภคผักที่ปลอดสารพิษ</a:t>
            </a:r>
          </a:p>
          <a:p>
            <a:pPr algn="thaiDist"/>
            <a:endParaRPr lang="th-TH" altLang="th-TH" sz="4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นาย</a:t>
            </a:r>
            <a:r>
              <a:rPr lang="th-TH" altLang="th-TH" sz="1200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วิเชียร  </a:t>
            </a: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เรียบร้อยได้รวบรวมตำราและขอรับเอกสารจากการที่คนในหมู่บ้านไปอบรมจากที่ต่างๆ มาเก็บไว้ที่ศูนย์</a:t>
            </a:r>
            <a:r>
              <a:rPr lang="th-TH" altLang="th-TH" sz="1200" dirty="0" err="1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วิทยอ</a:t>
            </a: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บรม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543800" y="5105400"/>
            <a:ext cx="14478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เกิดการตระหนักถึงความสำคัญของการปลูกผักปลอดสารพิษเพื่อบริโภคเองในชุมชน จึงเกิดการรวมตัวกันตั้งกลุ่มเกษตรปลอดภัยไร้สารพิษ</a:t>
            </a:r>
          </a:p>
          <a:p>
            <a:pPr algn="thaiDist"/>
            <a:endParaRPr lang="th-TH" altLang="th-TH" sz="4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ประชาชนใช้ศูนย์</a:t>
            </a:r>
            <a:r>
              <a:rPr lang="th-TH" altLang="th-TH" sz="1200" dirty="0" err="1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วิทยอ</a:t>
            </a: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บรมเป็นที่ศึกษาข้อมูล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3" name="Straight Arrow Connector 58"/>
          <p:cNvCxnSpPr/>
          <p:nvPr/>
        </p:nvCxnSpPr>
        <p:spPr>
          <a:xfrm flipH="1">
            <a:off x="8077200" y="1981200"/>
            <a:ext cx="24171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45720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572000" y="2209800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372943" y="2192923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47800" y="2205334"/>
            <a:ext cx="71365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2514600" y="2961382"/>
            <a:ext cx="1676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เกิดการเลือกตั้งผู้ใหญ่บ้านคนใหม่แทนผู้ใหญ่บ้านคนเก่าหมดวาระ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แกนนำชุมชนประชุมร่วมกับชาวบ้านเพื่อหาแนวทางในการบริหารจัดการกองทุนแม่ของแผ่นดิน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4114799" y="3113782"/>
            <a:ext cx="18288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ประชาคมขอขยายเขตระบบประปาและนำโครงการเข้าแผนพัฒนา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 ของ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ประชาชนในหมู่บ้านร่วมกันบริจาคเงินเพื่อนำมาใช้เป็นทุนในการสร้างศาลาประชาคมของหมู่บ้าน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20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2766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ท่าช้างใต้ 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329870" y="1334869"/>
            <a:ext cx="13371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ในพื้นที่ชุมชนนี้ไม่มีวัดที่ใช้เป็นสถานที่ประกอบกิจกรรมทางศาสนา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2895600"/>
            <a:ext cx="12402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คนในหมู่บ้านได้ช่วยกันสร้างวัด โดยมีสามีภรรยาคู่หนึ่งได้บริ</a:t>
            </a:r>
            <a:r>
              <a:rPr lang="th-TH" sz="1200" dirty="0">
                <a:latin typeface="TH SarabunIT๙" pitchFamily="34" charset="-34"/>
                <a:cs typeface="TH SarabunIT๙" pitchFamily="34" charset="-34"/>
              </a:rPr>
              <a:t>จ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าคที่ดินให้สำหรับสร้างวัด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19200" y="5181600"/>
            <a:ext cx="129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เกิดวัดกุ่มขึ้นในหมู่บ้าน ซึ่งเป็นสถานที่สำหรับประกอบพิธีกรรมทางศาสนาร่วมกันของคนในชุมชน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3951130" y="1392817"/>
            <a:ext cx="1724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เด็กๆ ในพื้นที่ต้องเรียนหนังสือที่วัดกุ่มเนื่องจากในหมู่บ้านไม่มีโรงเรียน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4457842" y="5346027"/>
            <a:ext cx="14580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เกิดโรงเรียนวัดกุ่ม ซึ่งเป็นสถานศึกษาของเด็กๆ ในตำบล ส่งผลให้เด็กๆ ได้เรียนหนังสืออย่างเต็มที่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2707637" y="1623650"/>
            <a:ext cx="1137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ในพื้นที่ไม่มีไฟฟ้าใช้ 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2544726" y="5168818"/>
            <a:ext cx="1802191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ในพื้นที่มีไฟฟ้าใช้ ส่งผลให้วิถีชีวิตคนในหมู่บ้านเปลี่ยนไป ชุมชนเจริญมากขึ้นและมีความปลอดภัยในชีวิตและทรัพย์สินมากขึ้น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715000" y="1321458"/>
            <a:ext cx="15556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สำนักอนามัยเดิมเก่าและทรุดโทรมไม่เหมาะกับการเป็นสถานที่รักษาพยาบาล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943600" y="2929116"/>
            <a:ext cx="14478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ประชาชนและผู้ใหญ่บ้านร่วมกันหาสถานที่ใหม่ เพื่อใช้สำหรับการสร้างสถานีอนามัยแห่งใหม่ และได้ขอรับสนับสนุนงบประมาณจากภาครัฐเพื่อไว้ใช้สร้างสถานที่อนามัย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899507" y="2045529"/>
            <a:ext cx="5493" cy="85716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4334358"/>
            <a:ext cx="0" cy="92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52800" y="4038600"/>
            <a:ext cx="0" cy="8963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952999" y="1888222"/>
            <a:ext cx="1" cy="12359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52999" y="4280595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943600" y="4974848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ได้สถานีอนามัยใหม่ที่เหมาะสมในการรักษาพยาบาลคนในชุมชน ส่งผลให้ประชาชนไปใช้บริการได้สะดวกมากขึ้น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1992867"/>
            <a:ext cx="0" cy="9027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553200" y="4148379"/>
            <a:ext cx="0" cy="8264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434375" y="1150202"/>
            <a:ext cx="14496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คนในตำบลบ้านหาดมีแนวคิดต้องการสร้างสถาบันทางการเงินที่เป็นของคนในชุมชน เพื่อประโยชน์ของคนในชุมชน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466382" y="3054053"/>
            <a:ext cx="13728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ครูในโรงเรียนวัดกุ่มและแกนนำชุมชนได้ร่วมกันหาแนวทางที่จะสร้างสถาบันการเงินในพื้นที่ และได้ร่วมกันศึกษาข้อมูลเพื่อมาตั้งกฎเกณฑ์ในการบริหารงานสหกรณ์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543800" y="5188803"/>
            <a:ext cx="13402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เกิดสหกรณ์เครดิตยูเนี่ยน ในช่วงแรกมีสมาชิกในตำบลและพื้นที่ใกล้เคียง รวมจำนวน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56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</a:t>
            </a:r>
          </a:p>
        </p:txBody>
      </p:sp>
      <p:cxnSp>
        <p:nvCxnSpPr>
          <p:cNvPr id="73" name="Straight Arrow Connector 58"/>
          <p:cNvCxnSpPr/>
          <p:nvPr/>
        </p:nvCxnSpPr>
        <p:spPr>
          <a:xfrm flipH="1">
            <a:off x="8077200" y="1981200"/>
            <a:ext cx="24171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4254382"/>
            <a:ext cx="0" cy="9272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2924892" y="2205333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2416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144343" y="2192923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96142" y="2205334"/>
            <a:ext cx="71365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2371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4228073" y="3118515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คณะกรรมการวัดและภาคประชาชนปรึกษาเพื่อหาแนวทางแก้ไขร่วมกัน แกนนำชุมชนจึงได้เสนอเรื่องไปทางภาครัฐเพื่อให้มาสร้างโรงเรียนในพื้นที่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2470993" y="3006553"/>
            <a:ext cx="17570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ประชาคมขอขยายเขตไฟฟ้าให้ครอบคลุมพื้นที่และชาวบ้านยังได้ร่วมสนับสนุนงบประมาณในการขยายเขตไฟฟ้า หลังคาเรือนละ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2,000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 รวม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หลังคาเรือน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4596171" y="2225873"/>
            <a:ext cx="71365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2465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8143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2766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ท่าช้างใต้ 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392936" y="1512759"/>
            <a:ext cx="1184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ภาครัฐมีนโยบายให้จัดตั้งกลุ่มอปพร.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3131403"/>
            <a:ext cx="14688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เปิดรับสมัครผู้สนใจเข้าเป็น    อปพร. และได้ส่งผู้สมัครเข้าร่วมอบรมเพื่อพัฒนาศักยภาพให้พร้อมเป็นอปพร.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95400" y="5297269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เกิดอปพร. ขึ้นในตำบลบ้านหาด ซึ่งทำหน้าที่ดูแลความปลอดภัยให้กับคนในชุมชน ส่งผลให้ประชาชนมีความปลอดภัยในการเดินทางมากขึ้น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2971800" y="2206823"/>
            <a:ext cx="71365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590800" y="990600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ภาครัฐมีนโยบายกระจายอำนาจให้เกิดองค์กรปกครองส่วนท้องถิ่น เพื่อให้ประชาชนมีอำนาจในการบริหารจัดการชุมชนของตนเองมากขึ้น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732957" y="5221069"/>
            <a:ext cx="13056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สภาตำบลบ้านหาดได้รับการยกฐานะเป็นองค์การบริหารส่วนตำบลบ้านหาด ซึ่งส่งผลให้มีความสามารถในการพัฒนาตำบลได้ดีขึ้น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038600" y="762000"/>
            <a:ext cx="16764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รัฐบาลมีนโยบายให้เงินกองทุนหมู่บ้าน โดยให้หมู่บาทละ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1,000,000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เพื่อการพัฒนาหมู่บ้าน</a:t>
            </a:r>
          </a:p>
          <a:p>
            <a:pPr algn="thaiDist">
              <a:defRPr/>
            </a:pPr>
            <a:endParaRPr lang="th-TH" sz="4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แกนนำในหมู่บ้านต่างๆ ต้องการพัฒนาตำบลบ้านหาดและสร้างความสามัคคีในตำบลบ้านหาด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069688" y="5340459"/>
            <a:ext cx="1802191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เกิดกองทุนหมู่บ้านในหมู่ที่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สมาชิกมีแหล่งกู้ยืมเงินดอกเบี้ยต่ำ เพื่อใช้ในการประกอบอาชีพ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เกิดชมรมคนรักตำบลบ้านหาด ซึ่งเป็นกลุ่มที่ขับเคลื่อนกิจกรรมเพื่อสังคมและจัดกิจกรรมครัวเรือนอบอุ่น</a:t>
            </a:r>
            <a:endParaRPr lang="en-US" sz="1200" dirty="0" smtClean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715000" y="1321458"/>
            <a:ext cx="15556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น้ำฝนที่คนในหมู่บ้านใช้ในการอุปโภคและบริโภคนั้นไม่สะอาด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943600" y="2929116"/>
            <a:ext cx="13270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ในเวทีประชาคมประชาชนและผู้ใหญ่บ้านร่วมกันหาแนวทางแก้ไข โดยมีมติร่วมกันที่จะสร้างประปาหมู่บ้านไว้ที่พื้นที่หมู่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th-TH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1899507" y="1981200"/>
            <a:ext cx="1" cy="115487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3962400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09122" y="3908755"/>
            <a:ext cx="0" cy="12011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953000" y="2115582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52999" y="4375666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943600" y="5083314"/>
            <a:ext cx="14907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เกิดประปาหมู่บ้านที่หมู่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ประชาชน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มีน้ำสำหรับอุปโภค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บริโภคที่สะอาดขึ้น 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1992867"/>
            <a:ext cx="0" cy="9027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553200" y="3962400"/>
            <a:ext cx="0" cy="108864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364470" y="1136791"/>
            <a:ext cx="14496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ผู้สูงอายุในตำบลบ้านหาดมีสัดส่วนสูงขึ้นประกอบกับภาครัฐมีนโยบายสนับสนุนให้ก่อตั้งชมรมผู้อายุ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466382" y="3054053"/>
            <a:ext cx="13728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สูงอายุในตำบลได้รวมกลุ่มกันก่อตั้งเป็นชมรมผู้สูงอายุและได้คัดเลือกประธานเพื่อเป็นผู้นำของชมรม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434375" y="5188803"/>
            <a:ext cx="144962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เกิดชมรมผู้สูงอายุตำบลบ้านหาด ซึ่งช่วยให้ผู้สูงอายุในตำบลมีกิจกรรมทำและได้พบปะพูดคุยกัน ซึ่งเป็นการพัฒนาคุณภาพชีวิตของผู้สูงอายุให้ดีขึ้น</a:t>
            </a:r>
          </a:p>
        </p:txBody>
      </p:sp>
      <p:cxnSp>
        <p:nvCxnSpPr>
          <p:cNvPr id="73" name="Straight Arrow Connector 58"/>
          <p:cNvCxnSpPr>
            <a:stCxn id="2089" idx="2"/>
          </p:cNvCxnSpPr>
          <p:nvPr/>
        </p:nvCxnSpPr>
        <p:spPr>
          <a:xfrm>
            <a:off x="8089285" y="1967788"/>
            <a:ext cx="12086" cy="92781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4254382"/>
            <a:ext cx="0" cy="9272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572000" y="2209800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144343" y="2192923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96142" y="2205334"/>
            <a:ext cx="71365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2667000" y="3055203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ประกาศใช้พร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บ.ก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ระจายอำนาจ ตามมติคณะรัฐมนตรี </a:t>
            </a:r>
          </a:p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กระทรวงมหาดไทยประกาศให้ยกฐานะ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อปท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4114800" y="3113782"/>
            <a:ext cx="175708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คัดเลือกคณะกรรมการและตั้งกฎระเบียบที่ใช้ในการกู้ยืม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เงิน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1200" dirty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แกนนำในหมู่บ้านต่างๆ ได้ร่วมกันประชุมเพื่อ</a:t>
            </a: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หาแนวทางในการตั้งกลุ่มภาคประชาชน เพื่อเป็นกลไกในการทำงานด้านพัฒนาชุมชน</a:t>
            </a:r>
            <a:endParaRPr lang="th-TH" altLang="th-TH" sz="1200" dirty="0">
              <a:solidFill>
                <a:schemeClr val="accent4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0042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2766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800" b="1" dirty="0"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ท่าช้างใต้ 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295401" y="898266"/>
            <a:ext cx="14375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.บ้านหาดมีแนวคิดตั้งศูนย์อปพร. เพื่อให้อปพร.มีสถานที่ทำงานและประชาชนสามารถมาติดต่อประสานงานรวมถึงแจ้งเหตุด่วนเหตุร้ายได้สะดวกมากยิ่ง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1274360" y="3131403"/>
            <a:ext cx="14688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จัดสรรงบประมาณเพื่อก่อสร้างศูนย์อปพร. ไว้บริเวณที่ทำการ</a:t>
            </a:r>
            <a:r>
              <a:rPr lang="th-TH" sz="1200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.บ้านหาด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95399" y="5297269"/>
            <a:ext cx="14375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เกิดศูนย์อปพร.ส่งผลให้ประชาชนได้รับความสะดวกในการติดต่อประสานงานมากขึ้น และอปพร.สามารถปฏิบัติงานได้เต็มศักยภาพมากขึ้น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2971800" y="2206823"/>
            <a:ext cx="71365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2667000" y="838200"/>
            <a:ext cx="14478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ประชาชนต้องการมีสวัสดิการชุมชนเพื่อทำให้คนในหมู่บ้านมีคุณภาพชีวิตที่ดีขึ้น</a:t>
            </a:r>
          </a:p>
          <a:p>
            <a:pPr algn="thaiDist">
              <a:defRPr/>
            </a:pPr>
            <a:endParaRPr lang="th-TH" sz="4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คนส่วนหนึ่งของหมู่บ้านหันมาสนใจการปั่นจักรยาน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2732957" y="4874329"/>
            <a:ext cx="130564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เกิดกองทุนสวัสดิการชุมชน ซึ่งเป็นกองทุนที่ช่วยให้ประชาชนมีคุณภาพชีวิต     ที่ดีขึ้น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กลุ่มปั่นจักรยานจัดกิจกรรมปั่นจักรยานเพื่อสุขภาพ  ซึ่งเป็นการกระตุ้นให้คนในหมู่บ้านหันมาสนใจการออกกำลังกาย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4100287" y="108293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นายวิเชียร  เรียบร้อยมี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แนวคิดต้องการอนุรักษ์ประเพณีวัฒนธรรมและรักษาวิถีชีวิตของคนตำบลบ้านหาดไว้ไม่ให้สูญหาย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4069688" y="5340459"/>
            <a:ext cx="180219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เกิดศูนย์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วัฒนธรรมและวิถีชีวิตชุมชนตำบลบ้าน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หาด ซึ่งเป็นแหล่งเรียนรู้ของคนในตำบลและช่วยให้เยาวชนรุ่นใหม่เข้าใจวัฒนธรรมอันเป็นเอกลักษณ์ของคนตำบลบ้านหาด</a:t>
            </a: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1899507" y="1981200"/>
            <a:ext cx="1" cy="115487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3962400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456856" y="4039177"/>
            <a:ext cx="0" cy="85549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970783" y="1963182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52999" y="4375666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58"/>
          <p:cNvCxnSpPr/>
          <p:nvPr/>
        </p:nvCxnSpPr>
        <p:spPr>
          <a:xfrm>
            <a:off x="6477000" y="2057400"/>
            <a:ext cx="0" cy="9027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553200" y="4521274"/>
            <a:ext cx="0" cy="58412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364470" y="914400"/>
            <a:ext cx="147473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ตำบลบ้านหาดได้รับคัดเลือกให้เป็นตำบลนำร่องในการตั้งศูนย์ยุติธรรมเพื่อให้ประชาชนเข้าถึง</a:t>
            </a:r>
            <a:r>
              <a:rPr lang="th-TH" altLang="th-TH" sz="1200" smtClean="0">
                <a:latin typeface="TH SarabunIT๙" pitchFamily="34" charset="-34"/>
                <a:cs typeface="TH SarabunIT๙" pitchFamily="34" charset="-34"/>
              </a:rPr>
              <a:t>การบริการด้าน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กระบวนการยุติธรรมได้สะดวกมากขึ้น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466382" y="3054053"/>
            <a:ext cx="13728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แต่งตั้งคณะ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กรรมของศูนย์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ยุติธรรมตำบลบ้านหาด และส่งผู้นำในระดับหมู่บ้านไปอบรมเพื่อให้มีความรู้และเข้าใจการทำงานของศูนย์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ยุติธรรม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434375" y="5188803"/>
            <a:ext cx="1557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เกิดศูนย์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ุติธรรมในตำบลบ้านหาดซึ่งช่วยให้ประชาชนมีที่ปรึกษาด้านกฎหมายและเป็นองค์กรสำคัญที่ช่วยไกล่เกลี่ยข้อพิพาทของชุมชน</a:t>
            </a: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8083569" y="1864037"/>
            <a:ext cx="6369" cy="126016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4254382"/>
            <a:ext cx="0" cy="9272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4572000" y="2209800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144343" y="2192923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1496142" y="2205334"/>
            <a:ext cx="71365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4191000" y="3113782"/>
            <a:ext cx="160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จัดตั้งศูนย์วัฒนธรรมและวิถีชีวิตชุมชนตำบลบ้านหาด โดยคนในตำบลบ้านหาดได้รวบรวมข้อมูลและข้าวของเครื่องใช้ที่แสดงให้เห็นถึงวิถีชีวิตของคนตำบลบ้านหาดมาไว้ที่ศูนย์เพื่อเป็นแหล่งเรียนรู้ต่อไป</a:t>
            </a:r>
            <a:endParaRPr lang="th-TH" altLang="th-TH" sz="1200" dirty="0">
              <a:solidFill>
                <a:schemeClr val="accent4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" name="TextBox 15"/>
          <p:cNvSpPr txBox="1">
            <a:spLocks noChangeArrowheads="1"/>
          </p:cNvSpPr>
          <p:nvPr/>
        </p:nvSpPr>
        <p:spPr bwMode="auto">
          <a:xfrm>
            <a:off x="2732956" y="2971800"/>
            <a:ext cx="14478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เกิดการประชุมชนเพื่อหาแนวทางในการก่อตั้งกองทุนสวัสดิการชุมชน</a:t>
            </a:r>
          </a:p>
          <a:p>
            <a:pPr algn="thaiDist">
              <a:defRPr/>
            </a:pPr>
            <a:endParaRPr lang="th-TH" sz="4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คนชื่นชอบสนใจการปั่นจักรยานมารวมกลุ่มกันและตั้งเป็นกลุ่มปั่นจักรยาน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9" name="TextBox 19"/>
          <p:cNvSpPr txBox="1">
            <a:spLocks noChangeArrowheads="1"/>
          </p:cNvSpPr>
          <p:nvPr/>
        </p:nvSpPr>
        <p:spPr bwMode="auto">
          <a:xfrm>
            <a:off x="5624287" y="838200"/>
            <a:ext cx="164641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หมู่ที่ </a:t>
            </a:r>
            <a:r>
              <a:rPr lang="en-US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มีประชากรเพิ่มขึ้นส่งผลให้ระบบประปาที่มีอยู่ไม่ครอบคลุมครัวเรือนที่เพิ่มขึ้น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เกิดปัญหาการขาดแคลนน้ำในฤดูแล้ง ส่งผลให้เกษตรกรในพื้นที่ไม่มีน้ำสำหรับการทำการเกษตร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5850331" y="2960133"/>
            <a:ext cx="151414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ผู้บ้านส่งเรื่องไปยังการประปาส่วนภูมิภาคเพื่อขอขยายเขตประปาให้เพียงพอกับความต้องการของหมู่บ้า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จัดประชาคมหมู่บ้านเพื่อใช้งบประมาณจากกองทุน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SML </a:t>
            </a: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ในการแก้ไขปัญหาความเดือดร้อนของคนในหมู่บ้าน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6" name="TextBox 19"/>
          <p:cNvSpPr txBox="1">
            <a:spLocks noChangeArrowheads="1"/>
          </p:cNvSpPr>
          <p:nvPr/>
        </p:nvSpPr>
        <p:spPr bwMode="auto">
          <a:xfrm>
            <a:off x="5828385" y="5029200"/>
            <a:ext cx="160599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มีระบบประปาครอบคลุมพื้นที่หมู่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และประชาชนมีน้ำเพื่อการอุปโภคบริโภคอย่างเพียงพอ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สร้างฝายกักเก็บน้ำห้วยโพธิ์เพื่อให้เกษตรกรมีน้ำไว้ใช้สำหรับการทำการเกษตรในฤดูแล้ง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22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2133600" y="1928257"/>
            <a:ext cx="0" cy="104354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๓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บ้านช่องแค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1752600" y="2206823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1371600" y="997059"/>
            <a:ext cx="17526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จังหวัดเพชรบุรีได้แบ่งเขตการปกครองใหม่ ส่งผลให้เกิดตำบลบ้านหาด ซึ่งมีจำนวนหมู่บ้านทั้งหมด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5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ในพื้นที่ไม่มีไฟฟ้าใช้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4" name="TextBox 16"/>
          <p:cNvSpPr txBox="1">
            <a:spLocks noChangeArrowheads="1"/>
          </p:cNvSpPr>
          <p:nvPr/>
        </p:nvSpPr>
        <p:spPr bwMode="auto">
          <a:xfrm>
            <a:off x="1371599" y="2971800"/>
            <a:ext cx="1676401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มีการแต่งตั้งผู้ใหญ่บ้านเพื่อทำหน้าที่ดูแลความสงบเรียบร้อยในหมู่บ้าน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เสนอขอให้มีการขยายเขตไฟฟ้าเข้ามาในหมู่บ้าน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1390650" y="4876800"/>
            <a:ext cx="18859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เกิดเป็นหมู่ที่ ๓ บ้านช่องแคซึ่งมีผู้ใหญ่บ้านคนแรกชื่อ นายคล้อย  เนียมแก้ว ค่อยทำหน้าที่ดูแลความสงบเรียบร้อยในหมู่บ้าน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การไฟฟ้าขยายเขตการให้บริการเข้ามาในพื้นที่ตำบลบ้านหาด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3124200" y="13671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ผู้ใหญ่นาย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คล้อย  เนียม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แก้ว หมดวาระในการทำงาน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3276600" y="2956718"/>
            <a:ext cx="928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มีการเลือกตั้งผู้ใหญ่บ้านคนใหม่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3306131" y="5138092"/>
            <a:ext cx="11134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ได้ผู้ใหญ่บ้านคนใหม่ ชื่อนายเทียม  เอมดี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791200" y="1127863"/>
            <a:ext cx="1125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กำนันตำบลบ้านหาด นาย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เสงี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ยม  สุขเจริญ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หมดวาระในการทำงาน</a:t>
            </a:r>
          </a:p>
          <a:p>
            <a:pPr algn="thaiDist"/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791200" y="2935069"/>
            <a:ext cx="12954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ผู้ใหญ่ทุกหมู่บ้านประชุมร่วมกันเพื่อคัดเลือกกำนันคนใหม่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3" name="TextBox 29"/>
          <p:cNvSpPr txBox="1">
            <a:spLocks noChangeArrowheads="1"/>
          </p:cNvSpPr>
          <p:nvPr/>
        </p:nvSpPr>
        <p:spPr bwMode="auto">
          <a:xfrm>
            <a:off x="4465142" y="5334000"/>
            <a:ext cx="11736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ได้ผู้ใหญ่บ้านคนใหม่ ชื่อ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นายแจ๋ว 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เอมดี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133600" y="37338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1852057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733800" y="3440068"/>
            <a:ext cx="4403" cy="16653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029200" y="1691481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029200" y="3505200"/>
            <a:ext cx="0" cy="18637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3" name="TextBox 27"/>
          <p:cNvSpPr txBox="1">
            <a:spLocks noChangeArrowheads="1"/>
          </p:cNvSpPr>
          <p:nvPr/>
        </p:nvSpPr>
        <p:spPr bwMode="auto">
          <a:xfrm>
            <a:off x="4495799" y="1290935"/>
            <a:ext cx="1219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เทียม  เอม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ดี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หมดวาระในการทำงาน</a:t>
            </a:r>
          </a:p>
        </p:txBody>
      </p:sp>
      <p:sp>
        <p:nvSpPr>
          <p:cNvPr id="2084" name="TextBox 28"/>
          <p:cNvSpPr txBox="1">
            <a:spLocks noChangeArrowheads="1"/>
          </p:cNvSpPr>
          <p:nvPr/>
        </p:nvSpPr>
        <p:spPr bwMode="auto">
          <a:xfrm>
            <a:off x="4566770" y="3014563"/>
            <a:ext cx="946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มีการเลือกตั้งผู้ใหญ่บ้านคนใหม่</a:t>
            </a:r>
          </a:p>
        </p:txBody>
      </p: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885225" y="4992469"/>
            <a:ext cx="1201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ที่ประชุมมีมติร่วมกันให้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นายแจ๋ว  เอม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ดีเป็นกำนันตำบลบ้านหาดคนใหม่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1850394"/>
            <a:ext cx="0" cy="104520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477000" y="3494583"/>
            <a:ext cx="0" cy="14584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239000" y="1295400"/>
            <a:ext cx="12700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กำนันนาย</a:t>
            </a:r>
            <a:r>
              <a:rPr lang="th-TH" altLang="th-TH" sz="1200" dirty="0" err="1">
                <a:latin typeface="TH SarabunIT๙" pitchFamily="34" charset="-34"/>
                <a:cs typeface="TH SarabunIT๙" pitchFamily="34" charset="-34"/>
              </a:rPr>
              <a:t>เสงี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ยม  สุข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เจริญ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หมดวาระในการทำงาน</a:t>
            </a:r>
          </a:p>
          <a:p>
            <a:pPr algn="thaiDist"/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239000" y="3000276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มีการเลือกตั้งผู้ใหญ่บ้านคนใหม่</a:t>
            </a: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303757" y="5177135"/>
            <a:ext cx="1090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ผู้ใหญ่บ้านคนใหม่ ชื่อ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นายผวน 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เอมดี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7848600" y="1715016"/>
            <a:ext cx="0" cy="11313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 flipH="1">
            <a:off x="7848600" y="3418383"/>
            <a:ext cx="428" cy="16870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4696543" y="2187089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2489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3352800" y="2206823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 smtClean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2469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069001" y="2192923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2515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492200" y="2185207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410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2133600" y="1521767"/>
            <a:ext cx="0" cy="14500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๓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บ้านช่องแค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1752600" y="2206823"/>
            <a:ext cx="713658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1371600" y="997059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ภาครัฐมีนโยบายที่จะพัฒนาศักยภาพการให้บริการด้านสาธารณสุข</a:t>
            </a:r>
          </a:p>
        </p:txBody>
      </p:sp>
      <p:sp>
        <p:nvSpPr>
          <p:cNvPr id="2064" name="TextBox 16"/>
          <p:cNvSpPr txBox="1">
            <a:spLocks noChangeArrowheads="1"/>
          </p:cNvSpPr>
          <p:nvPr/>
        </p:nvSpPr>
        <p:spPr bwMode="auto">
          <a:xfrm>
            <a:off x="1419225" y="3019613"/>
            <a:ext cx="15481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มีการจัดตั้งกลุ่มอาสาสมัครสาธารณสุขประจำหมู่บ้าน (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อส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ม.) ตามนโยบายภาครัฐ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1390650" y="5024735"/>
            <a:ext cx="1657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กลุ่มอ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สม. ซึ่งทำหน้าที่ดูแลด้านสาธารณสุขภายในหมู่บ้าน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2909421" y="1219200"/>
            <a:ext cx="15863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ประชาชนต้องการหอกระจายข่าวเพื่อความสะดวกในการรับข่าวสาร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3072710" y="3152001"/>
            <a:ext cx="13468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เสนอขอติดตั้งหอกระจายข่าว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3048001" y="5138092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ชาวบ้านได้รับข้อมูลข่าวสารอย่างทั่วถึงมากขึ้น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5754675" y="990600"/>
            <a:ext cx="1408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นโยบายรัฐบาลในการยกฐานะสภาตำบลเป็นองค์การบริหารส่วนตำบลเพื่อประสิทธิภาพในการทำงานที่ดีขึ้น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5791200" y="2935069"/>
            <a:ext cx="12954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มีการจัดการเลือกตั้งสมาชิกสภาองค์การบริหารส่วนตำบลบ้านหาด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3" name="TextBox 29"/>
          <p:cNvSpPr txBox="1">
            <a:spLocks noChangeArrowheads="1"/>
          </p:cNvSpPr>
          <p:nvPr/>
        </p:nvSpPr>
        <p:spPr bwMode="auto">
          <a:xfrm>
            <a:off x="4465142" y="5334000"/>
            <a:ext cx="11736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มีสวัสดิการชุมชนไว้สำหรับดูแลคนในหมู่บ้าน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133600" y="38100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3733800" y="1729690"/>
            <a:ext cx="6964" cy="124211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3738203" y="3665944"/>
            <a:ext cx="2561" cy="14394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029200" y="1691481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016742" y="3962400"/>
            <a:ext cx="12459" cy="14065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4" name="TextBox 28"/>
          <p:cNvSpPr txBox="1">
            <a:spLocks noChangeArrowheads="1"/>
          </p:cNvSpPr>
          <p:nvPr/>
        </p:nvSpPr>
        <p:spPr bwMode="auto">
          <a:xfrm>
            <a:off x="4368316" y="3163669"/>
            <a:ext cx="13466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ชาวบ้านร่วมตัวกันเพื่อก่อตั้งกลุ่มฌาปนกิจ ไว้สำหรับเพื่อดูแลคนในชุมชน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5754675" y="5084801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3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ได้สมาชิก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 คือ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 นายสุ</a:t>
            </a:r>
            <a:r>
              <a:rPr lang="th-TH" sz="1200" dirty="0" err="1" smtClean="0">
                <a:latin typeface="TH SarabunIT๙" pitchFamily="34" charset="-34"/>
                <a:cs typeface="TH SarabunIT๙" pitchFamily="34" charset="-34"/>
              </a:rPr>
              <a:t>มาล์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  ดีประเสริฐ</a:t>
            </a:r>
          </a:p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๒. นายสน  ดีฉ่ำ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477000" y="1850394"/>
            <a:ext cx="0" cy="104520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477000" y="3494583"/>
            <a:ext cx="0" cy="14584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303757" y="914400"/>
            <a:ext cx="12700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รัฐบาลมีนโยบายให้เงินกองทุนหมู่บ้าน โดยให้หมู่บาทละ </a:t>
            </a:r>
            <a:r>
              <a:rPr lang="en-US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1,000,000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เพื่อการพัฒนาหมู่บ้าน</a:t>
            </a:r>
          </a:p>
          <a:p>
            <a:pPr algn="thaiDist"/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7239000" y="3000276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คัดเลือกคณะกรรมการและตั้งกฎระเบียบที่ใช้ในการกู้ยืม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เงิน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7162800" y="5177135"/>
            <a:ext cx="16763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เกิดกองทุนหมู่บ้านตามนโยบายของรัฐบาล โดยการบริหารจัดการเองของคนในหมู่บ้าน ส่งผลให้ชาวบ้านมีแหล่งกู้ยืมเงินดอกเบี้ยต่ำเพื่อไปต่อยอดอาชีพ</a:t>
            </a: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7848600" y="1715016"/>
            <a:ext cx="0" cy="11313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 flipH="1">
            <a:off x="7848600" y="3418383"/>
            <a:ext cx="428" cy="16870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4696543" y="2187089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3352800" y="2206823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 smtClean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6069001" y="2192923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492200" y="2185207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4" name="TextBox 27"/>
          <p:cNvSpPr txBox="1">
            <a:spLocks noChangeArrowheads="1"/>
          </p:cNvSpPr>
          <p:nvPr/>
        </p:nvSpPr>
        <p:spPr bwMode="auto">
          <a:xfrm>
            <a:off x="4465142" y="1031468"/>
            <a:ext cx="12249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เมื่อมี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ผู้เสียชีวิตครอบครัวที่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ฐานะ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ยากจนในหมู่บ้านไม่มี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เงินจัดงานศพ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516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 flipH="1">
            <a:off x="2129631" y="1826062"/>
            <a:ext cx="3969" cy="122193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ของหมู่ที่ ๓</a:t>
            </a:r>
            <a:r>
              <a:rPr lang="en-US" altLang="th-TH" sz="18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บ้านช่องแค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1752600" y="2206823"/>
            <a:ext cx="713658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1371600" y="762000"/>
            <a:ext cx="109465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ผู้ใหญ่ผวน 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เอม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ดี ลาออกจากตำแหน่งผู้ใหญ่บ้าน</a:t>
            </a:r>
          </a:p>
          <a:p>
            <a:pPr algn="thaiDist"/>
            <a:endParaRPr lang="th-TH" alt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มีการเลือกตั้งนายกองค์การบริหารส่วนตำบลบ้านหาด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4" name="TextBox 16"/>
          <p:cNvSpPr txBox="1">
            <a:spLocks noChangeArrowheads="1"/>
          </p:cNvSpPr>
          <p:nvPr/>
        </p:nvSpPr>
        <p:spPr bwMode="auto">
          <a:xfrm>
            <a:off x="1371601" y="3100873"/>
            <a:ext cx="1219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มีการเลือกตั้งผู้ใหญ่บ้านคนใหม่มาทำหน้าที่แทน</a:t>
            </a:r>
          </a:p>
          <a:p>
            <a:pPr algn="thaiDist">
              <a:defRPr/>
            </a:pPr>
            <a:endParaRPr lang="th-TH" sz="6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นายผวน  เอมดี ลงสมัครรับเลือกตั้งเป็นนายก</a:t>
            </a:r>
            <a:r>
              <a:rPr lang="th-TH" sz="1200" dirty="0" err="1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.บ้านหาด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1390171" y="4978706"/>
            <a:ext cx="1096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ผู้ใหญ่บ้านคน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ใหม่</a:t>
            </a:r>
          </a:p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ชื่อนายยง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ยุทธ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เอม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ดี</a:t>
            </a:r>
          </a:p>
          <a:p>
            <a:pPr algn="thaiDist">
              <a:defRPr/>
            </a:pPr>
            <a:endParaRPr lang="th-TH" sz="5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นายผวน  เอม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ดี ได้รับเลือกตั้งเป็นนายก</a:t>
            </a:r>
            <a:r>
              <a:rPr lang="th-TH" sz="1200" dirty="0" err="1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.บ้าน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หาด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2514600" y="762000"/>
            <a:ext cx="10368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ชาวบ้านต้องการรวมกลุ่มกันเพื่อทำสินค้าออกจำหน่าย</a:t>
            </a:r>
          </a:p>
          <a:p>
            <a:pPr algn="thaiDist">
              <a:defRPr/>
            </a:pPr>
            <a:endParaRPr lang="th-TH" sz="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คนในหมู่บ้านมีปัญหาด้านสุขภาพอันเนื่องมาจากการดื่มสุรา</a:t>
            </a:r>
            <a:endParaRPr lang="th-TH" sz="1200" dirty="0">
              <a:solidFill>
                <a:srgbClr val="00B05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2514600" y="2877105"/>
            <a:ext cx="1295401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คนในกลุ่มมีผู้ความรู้ด้านการทำน้ำตาลสด และในพื้นที่มีแหล่งวัตถุดิบเป็นจำนวนมาก</a:t>
            </a:r>
          </a:p>
          <a:p>
            <a:pPr algn="thaiDist">
              <a:defRPr/>
            </a:pPr>
            <a:endParaRPr lang="th-TH" sz="3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แกนนำในชุมชนมีแนวคิดหาบุคคลต้นแบบด้านการลดเหล้า เพื่อกระตุ้นให้คนในชุมชนหันมาเลิกดื่มเหล้า</a:t>
            </a:r>
            <a:endParaRPr lang="th-TH" sz="1200" dirty="0">
              <a:solidFill>
                <a:srgbClr val="00B05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2514600" y="4953000"/>
            <a:ext cx="129540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เกิดกลุ่มวังตาล เป็นกลุ่มที่ผลิตน้ำตาลสดออกจำหน่าย สร้างรายได้ให้คนในชุมชน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นายบรรจง  บัวคลี่ ได้รับรางวัลบุคลต้นแบบด้านการลดละเลิกเหล้า ซึ่งเป็นตัวอย่างที่ดีให้กับเด็กเยาวชนในหมู่บ้านต่อไป</a:t>
            </a:r>
            <a:endParaRPr lang="th-TH" sz="1200" dirty="0">
              <a:solidFill>
                <a:srgbClr val="00B05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4814394" y="1030069"/>
            <a:ext cx="12589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นโยบายรัฐบาลต้องการสร้างความเข้มแข็งให้ชุมชนท้องถิ่น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4966821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มีการจัดตั้งสภาองค์กรชุมชนตำบลบ้านหาด ตามนโยบายรัฐบาล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3" name="TextBox 29"/>
          <p:cNvSpPr txBox="1">
            <a:spLocks noChangeArrowheads="1"/>
          </p:cNvSpPr>
          <p:nvPr/>
        </p:nvSpPr>
        <p:spPr bwMode="auto">
          <a:xfrm>
            <a:off x="3720298" y="5038635"/>
            <a:ext cx="12895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เกิดกลุ่มอนุรักษ์กระบี่กระบอง ซึ่งช่วยให้เยาวชนได้กิจกรรมที่มีประโยชน์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133600" y="4114800"/>
            <a:ext cx="1" cy="8382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192922" y="2030452"/>
            <a:ext cx="1741" cy="86514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179109" y="4428209"/>
            <a:ext cx="0" cy="5841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276210" y="1630363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4" name="TextBox 28"/>
          <p:cNvSpPr txBox="1">
            <a:spLocks noChangeArrowheads="1"/>
          </p:cNvSpPr>
          <p:nvPr/>
        </p:nvSpPr>
        <p:spPr bwMode="auto">
          <a:xfrm>
            <a:off x="3759973" y="2935068"/>
            <a:ext cx="124985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รวบรวมเยาวชนในหมู่บ้านเพื่อตั้งเป็นกลุ่ม โดยมีวิทยากรในหมู่บ้านที่มีความเชี่ยวชาญด้านกระบี่กระบองเป็นคนสอนให้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4953000" y="4953000"/>
            <a:ext cx="12925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เกิดการทำงานร่วมกันของกลุ่มทางสังคมต่างๆ ในตำบลบ้านหาด ซึ่งช่วยให้กลุ่มต่างๆ มีความเข้มแข็งมากขึ้น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5410200" y="1636042"/>
            <a:ext cx="0" cy="125955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5486400" y="3685018"/>
            <a:ext cx="0" cy="119178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7303757" y="914400"/>
            <a:ext cx="127003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รัฐบาลมี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นโยบายส่งเสริมด้านเศรษฐกิจพอเพียง</a:t>
            </a:r>
          </a:p>
          <a:p>
            <a:pPr algn="thaiDist">
              <a:defRPr/>
            </a:pPr>
            <a:endParaRPr lang="th-TH" altLang="th-TH" sz="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คนในชุมชนต้องการอนุรักษ์ประเพณีวัวเทียมไถ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6073359" y="3352800"/>
            <a:ext cx="1251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ชาวบ้านมาร่วมกันสร้างศาลาประชาคมในหมู่บ้าน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6172200" y="5029200"/>
            <a:ext cx="12298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เกิดศาลาป้าเชื้อ ไว้สำหรับจัดกิจกรรมต่างๆ ของหมู่บ้าน และเป็นที่ตั้งศูนย์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ICT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ของหมู่ที่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3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4" name="Straight Arrow Connector 62"/>
          <p:cNvCxnSpPr/>
          <p:nvPr/>
        </p:nvCxnSpPr>
        <p:spPr>
          <a:xfrm>
            <a:off x="6602383" y="3886200"/>
            <a:ext cx="1772" cy="108407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3865060" y="2187089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2837835" y="2209800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 smtClean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5022236" y="2183435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4" name="TextBox 27"/>
          <p:cNvSpPr txBox="1">
            <a:spLocks noChangeArrowheads="1"/>
          </p:cNvSpPr>
          <p:nvPr/>
        </p:nvSpPr>
        <p:spPr bwMode="auto">
          <a:xfrm>
            <a:off x="3735900" y="914400"/>
            <a:ext cx="10806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คนในหมู่บ้านต้องการอนุรักษ์ศิลปะกระบี่กระบองไม่ให้สูญหายไป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5" name="Straight Arrow Connector 54"/>
          <p:cNvCxnSpPr/>
          <p:nvPr/>
        </p:nvCxnSpPr>
        <p:spPr>
          <a:xfrm>
            <a:off x="4276210" y="3948662"/>
            <a:ext cx="0" cy="94187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27"/>
          <p:cNvSpPr txBox="1">
            <a:spLocks noChangeArrowheads="1"/>
          </p:cNvSpPr>
          <p:nvPr/>
        </p:nvSpPr>
        <p:spPr bwMode="auto">
          <a:xfrm>
            <a:off x="6033621" y="1371600"/>
            <a:ext cx="12053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คนในหมู่บ้านต้องการศาลาประชาคมไว้ใช้ในการทำกิจกรรมร่วมกัน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2" name="TextBox 27"/>
          <p:cNvSpPr txBox="1">
            <a:spLocks noChangeArrowheads="1"/>
          </p:cNvSpPr>
          <p:nvPr/>
        </p:nvSpPr>
        <p:spPr bwMode="auto">
          <a:xfrm>
            <a:off x="7325022" y="2895600"/>
            <a:ext cx="136177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จัดตั้งกลุ่มเศรษฐกิจพอเพียงเพื่อส่งเสริมให้คนในชุมชนได้น้อมนำแนวพระราชดำรัสไปปรับใช้</a:t>
            </a:r>
          </a:p>
          <a:p>
            <a:pPr algn="thaiDist">
              <a:defRPr/>
            </a:pPr>
            <a:endParaRPr lang="th-TH" altLang="th-TH" sz="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ก่อตั้งกลุ่มวัวเทียมไถ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5" name="Straight Arrow Connector 58"/>
          <p:cNvCxnSpPr/>
          <p:nvPr/>
        </p:nvCxnSpPr>
        <p:spPr>
          <a:xfrm>
            <a:off x="6602383" y="2023884"/>
            <a:ext cx="0" cy="125955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245555" y="2189621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6" name="TextBox 27"/>
          <p:cNvSpPr txBox="1">
            <a:spLocks noChangeArrowheads="1"/>
          </p:cNvSpPr>
          <p:nvPr/>
        </p:nvSpPr>
        <p:spPr bwMode="auto">
          <a:xfrm>
            <a:off x="7405977" y="4851991"/>
            <a:ext cx="136177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คนในชุมชนมีแหล่งเรียนรู้ด้านเศรษฐกิจพอเพียงและได้เรียนรู้การทำนาแบบปลอดสารพิษ</a:t>
            </a:r>
          </a:p>
          <a:p>
            <a:pPr algn="thaiDist">
              <a:defRPr/>
            </a:pPr>
            <a:endParaRPr lang="th-TH" altLang="th-TH" sz="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เกิดกลุ่มวัวเทียมไถ ซึ่งช่วยอนุรักษ์ประเพณีของชุมชนไว้ไม่ให้สูญหาย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7" name="Straight Arrow Connector 62"/>
          <p:cNvCxnSpPr/>
          <p:nvPr/>
        </p:nvCxnSpPr>
        <p:spPr>
          <a:xfrm>
            <a:off x="7847256" y="1818671"/>
            <a:ext cx="1772" cy="108407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492200" y="2185207"/>
            <a:ext cx="713657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8" name="Straight Arrow Connector 62"/>
          <p:cNvCxnSpPr/>
          <p:nvPr/>
        </p:nvCxnSpPr>
        <p:spPr>
          <a:xfrm>
            <a:off x="7864971" y="40005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3983</TotalTime>
  <Words>5448</Words>
  <Application>Microsoft Office PowerPoint</Application>
  <PresentationFormat>นำเสนอทางหน้าจอ (4:3)</PresentationFormat>
  <Paragraphs>499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xp</dc:creator>
  <cp:lastModifiedBy>lilly</cp:lastModifiedBy>
  <cp:revision>257</cp:revision>
  <dcterms:created xsi:type="dcterms:W3CDTF">2012-11-06T08:57:30Z</dcterms:created>
  <dcterms:modified xsi:type="dcterms:W3CDTF">2017-06-02T08:36:45Z</dcterms:modified>
</cp:coreProperties>
</file>